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74" r:id="rId2"/>
    <p:sldId id="365" r:id="rId3"/>
    <p:sldId id="367" r:id="rId4"/>
    <p:sldId id="368" r:id="rId5"/>
    <p:sldId id="369" r:id="rId6"/>
    <p:sldId id="460" r:id="rId7"/>
    <p:sldId id="575" r:id="rId8"/>
    <p:sldId id="464" r:id="rId9"/>
    <p:sldId id="462" r:id="rId10"/>
    <p:sldId id="576" r:id="rId11"/>
    <p:sldId id="577" r:id="rId12"/>
    <p:sldId id="578" r:id="rId13"/>
    <p:sldId id="579" r:id="rId14"/>
    <p:sldId id="580" r:id="rId15"/>
    <p:sldId id="581" r:id="rId16"/>
    <p:sldId id="582" r:id="rId17"/>
    <p:sldId id="583" r:id="rId18"/>
    <p:sldId id="584" r:id="rId19"/>
    <p:sldId id="585" r:id="rId20"/>
    <p:sldId id="586" r:id="rId21"/>
    <p:sldId id="587" r:id="rId22"/>
    <p:sldId id="588" r:id="rId23"/>
    <p:sldId id="589" r:id="rId24"/>
    <p:sldId id="482" r:id="rId25"/>
    <p:sldId id="428" r:id="rId26"/>
    <p:sldId id="483" r:id="rId27"/>
    <p:sldId id="484" r:id="rId28"/>
    <p:sldId id="485" r:id="rId29"/>
    <p:sldId id="486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YOYjF1OTA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wgrKt7lTDHMoVVSbX_Mlao5yZ-0MgFKO" TargetMode="External"/><Relationship Id="rId2" Type="http://schemas.openxmlformats.org/officeDocument/2006/relationships/hyperlink" Target="https://drive.google.com/drive/folders/1zzaHLPI_pwBl-U-dDndm42onzNwkJEc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F6wrNswbVqb0W4r3CAZaysA9d-Zm9vTg" TargetMode="External"/><Relationship Id="rId2" Type="http://schemas.openxmlformats.org/officeDocument/2006/relationships/hyperlink" Target="https://drive.google.com/drive/folders/192ngdVk9T9yyxARASkE7LCInA8Z7Z5b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277C2-78E2-ED4A-4565-E1F818BF2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BEISBOL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4334C5-1AD0-D8B7-9449-703B034D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3346419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44D54-915D-1058-98F2-EFCC45AA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DEB0FCA-A4E3-A8DF-1493-578D687A0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1" b="4669"/>
          <a:stretch/>
        </p:blipFill>
        <p:spPr>
          <a:xfrm>
            <a:off x="1154380" y="830997"/>
            <a:ext cx="9883240" cy="56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5BD08-4487-2A5F-5B7A-5C84FE58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590013AB-DA31-B20E-3762-5D2ECA20E7BA}"/>
              </a:ext>
            </a:extLst>
          </p:cNvPr>
          <p:cNvSpPr/>
          <p:nvPr/>
        </p:nvSpPr>
        <p:spPr>
          <a:xfrm>
            <a:off x="2448691" y="155438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579114"/>
              <a:gd name="adj6" fmla="val 5217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3723C1B5-5992-CFCC-6F47-9DA68EF38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1" b="8232"/>
          <a:stretch/>
        </p:blipFill>
        <p:spPr>
          <a:xfrm>
            <a:off x="1923068" y="3550518"/>
            <a:ext cx="9445086" cy="29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1EADB-4958-7B83-1318-3FD22398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F60EA0B1-3FF0-E14C-5E0D-071F401CDC43}"/>
              </a:ext>
            </a:extLst>
          </p:cNvPr>
          <p:cNvSpPr/>
          <p:nvPr/>
        </p:nvSpPr>
        <p:spPr>
          <a:xfrm>
            <a:off x="2452744" y="914401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678081"/>
              <a:gd name="adj6" fmla="val 5022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pic>
        <p:nvPicPr>
          <p:cNvPr id="4" name="Imagen 3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1A5A91E0-947C-6C5A-7196-9CB08107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7925"/>
          <a:stretch/>
        </p:blipFill>
        <p:spPr>
          <a:xfrm>
            <a:off x="1753386" y="3198426"/>
            <a:ext cx="9614768" cy="3310899"/>
          </a:xfrm>
          <a:prstGeom prst="rect">
            <a:avLst/>
          </a:prstGeom>
        </p:spPr>
      </p:pic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68429BA6-1057-51D4-BC87-B97F96D282B5}"/>
              </a:ext>
            </a:extLst>
          </p:cNvPr>
          <p:cNvSpPr/>
          <p:nvPr/>
        </p:nvSpPr>
        <p:spPr>
          <a:xfrm>
            <a:off x="8968690" y="1922212"/>
            <a:ext cx="957734" cy="612648"/>
          </a:xfrm>
          <a:prstGeom prst="wedgeEllipseCallout">
            <a:avLst>
              <a:gd name="adj1" fmla="val -53895"/>
              <a:gd name="adj2" fmla="val 23447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V5</a:t>
            </a:r>
          </a:p>
        </p:txBody>
      </p:sp>
    </p:spTree>
    <p:extLst>
      <p:ext uri="{BB962C8B-B14F-4D97-AF65-F5344CB8AC3E}">
        <p14:creationId xmlns:p14="http://schemas.microsoft.com/office/powerpoint/2010/main" val="386910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A356A-F449-76D3-20D4-0B34E897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B560879D-906A-5253-3B8A-FCCC7D2D9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7925"/>
          <a:stretch/>
        </p:blipFill>
        <p:spPr>
          <a:xfrm>
            <a:off x="1762812" y="3200400"/>
            <a:ext cx="9606388" cy="330801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67FA396-7E36-44BE-8DDC-3882DAA542A4}"/>
              </a:ext>
            </a:extLst>
          </p:cNvPr>
          <p:cNvSpPr/>
          <p:nvPr/>
        </p:nvSpPr>
        <p:spPr>
          <a:xfrm>
            <a:off x="3098203" y="98970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686492"/>
              <a:gd name="adj6" fmla="val 4298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A0DE6E4E-A4B6-247E-1127-AC281E1279B0}"/>
              </a:ext>
            </a:extLst>
          </p:cNvPr>
          <p:cNvSpPr/>
          <p:nvPr/>
        </p:nvSpPr>
        <p:spPr>
          <a:xfrm>
            <a:off x="9062959" y="2044175"/>
            <a:ext cx="957734" cy="612648"/>
          </a:xfrm>
          <a:prstGeom prst="wedgeEllipseCallout">
            <a:avLst>
              <a:gd name="adj1" fmla="val -91298"/>
              <a:gd name="adj2" fmla="val 21908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78368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CA356-EE4C-9ED9-F77D-47893E12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2EFF00A-CE5E-7F64-9C92-96C1E0359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473042" y="881817"/>
            <a:ext cx="9899625" cy="558497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310D171-7B01-25CE-9245-7521ED1E2B7C}"/>
              </a:ext>
            </a:extLst>
          </p:cNvPr>
          <p:cNvSpPr/>
          <p:nvPr/>
        </p:nvSpPr>
        <p:spPr>
          <a:xfrm>
            <a:off x="2290825" y="1870767"/>
            <a:ext cx="1367797" cy="344244"/>
          </a:xfrm>
          <a:prstGeom prst="accentCallout2">
            <a:avLst>
              <a:gd name="adj1" fmla="val 50916"/>
              <a:gd name="adj2" fmla="val 105919"/>
              <a:gd name="adj3" fmla="val 53006"/>
              <a:gd name="adj4" fmla="val 137199"/>
              <a:gd name="adj5" fmla="val 427264"/>
              <a:gd name="adj6" fmla="val 2784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24569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AF074-6DB1-540C-8D4B-85F801D2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E11AD20-EEB5-12DB-26E1-62EED8ED54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480008" y="882000"/>
            <a:ext cx="9892468" cy="558093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D926B97-4D6F-6CC9-84B3-1E1CADE04051}"/>
              </a:ext>
            </a:extLst>
          </p:cNvPr>
          <p:cNvSpPr/>
          <p:nvPr/>
        </p:nvSpPr>
        <p:spPr>
          <a:xfrm>
            <a:off x="8192005" y="2049876"/>
            <a:ext cx="1367797" cy="344244"/>
          </a:xfrm>
          <a:prstGeom prst="accentCallout2">
            <a:avLst>
              <a:gd name="adj1" fmla="val 45439"/>
              <a:gd name="adj2" fmla="val -3663"/>
              <a:gd name="adj3" fmla="val 45052"/>
              <a:gd name="adj4" fmla="val -23068"/>
              <a:gd name="adj5" fmla="val 383063"/>
              <a:gd name="adj6" fmla="val -13833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213778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4DB50-1A7C-C847-7650-3E87B510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604D8E16-A5DF-447F-D5AD-A4CA9E12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555422" y="882000"/>
            <a:ext cx="9817055" cy="553838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5A04AFE-E16D-A0D2-17B6-E5685F67E6D9}"/>
              </a:ext>
            </a:extLst>
          </p:cNvPr>
          <p:cNvSpPr/>
          <p:nvPr/>
        </p:nvSpPr>
        <p:spPr>
          <a:xfrm>
            <a:off x="8088310" y="1983889"/>
            <a:ext cx="1367797" cy="344244"/>
          </a:xfrm>
          <a:prstGeom prst="accentCallout2">
            <a:avLst>
              <a:gd name="adj1" fmla="val 45439"/>
              <a:gd name="adj2" fmla="val -3663"/>
              <a:gd name="adj3" fmla="val 45052"/>
              <a:gd name="adj4" fmla="val -23068"/>
              <a:gd name="adj5" fmla="val 419017"/>
              <a:gd name="adj6" fmla="val -118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D8743EE-E9D6-EC4F-5277-B5597B17162B}"/>
              </a:ext>
            </a:extLst>
          </p:cNvPr>
          <p:cNvSpPr/>
          <p:nvPr/>
        </p:nvSpPr>
        <p:spPr>
          <a:xfrm>
            <a:off x="9308055" y="2379136"/>
            <a:ext cx="957734" cy="612648"/>
          </a:xfrm>
          <a:prstGeom prst="wedgeEllipseCallout">
            <a:avLst>
              <a:gd name="adj1" fmla="val -180867"/>
              <a:gd name="adj2" fmla="val 137534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49367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120F8-0A62-72C5-28F1-6AA24AF7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4CA97D46-9C13-CED6-88B9-3F8AD058D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439756" y="882000"/>
            <a:ext cx="9932724" cy="560364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F06EB6B-EEAE-55D0-BB30-3565C7C01B1B}"/>
              </a:ext>
            </a:extLst>
          </p:cNvPr>
          <p:cNvSpPr/>
          <p:nvPr/>
        </p:nvSpPr>
        <p:spPr>
          <a:xfrm>
            <a:off x="8144871" y="1936755"/>
            <a:ext cx="1367797" cy="344244"/>
          </a:xfrm>
          <a:prstGeom prst="accentCallout2">
            <a:avLst>
              <a:gd name="adj1" fmla="val 45439"/>
              <a:gd name="adj2" fmla="val -3663"/>
              <a:gd name="adj3" fmla="val 45052"/>
              <a:gd name="adj4" fmla="val -23068"/>
              <a:gd name="adj5" fmla="val 422174"/>
              <a:gd name="adj6" fmla="val -11660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BD83150-75A1-49C3-9F7F-065D6B1AA8F6}"/>
              </a:ext>
            </a:extLst>
          </p:cNvPr>
          <p:cNvSpPr/>
          <p:nvPr/>
        </p:nvSpPr>
        <p:spPr>
          <a:xfrm>
            <a:off x="9308055" y="2379136"/>
            <a:ext cx="957734" cy="612648"/>
          </a:xfrm>
          <a:prstGeom prst="wedgeEllipseCallout">
            <a:avLst>
              <a:gd name="adj1" fmla="val -170040"/>
              <a:gd name="adj2" fmla="val 14522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3345404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B4113-F43A-2D88-5F98-D9444E33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E6C77BF2-4047-AF08-B412-09050A634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480121" y="882000"/>
            <a:ext cx="9892360" cy="558086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A5F35A4-6761-5213-A1AB-F8210D3E48CB}"/>
              </a:ext>
            </a:extLst>
          </p:cNvPr>
          <p:cNvSpPr/>
          <p:nvPr/>
        </p:nvSpPr>
        <p:spPr>
          <a:xfrm>
            <a:off x="1480121" y="2738033"/>
            <a:ext cx="1367797" cy="344244"/>
          </a:xfrm>
          <a:prstGeom prst="accentCallout2">
            <a:avLst>
              <a:gd name="adj1" fmla="val 56393"/>
              <a:gd name="adj2" fmla="val 105230"/>
              <a:gd name="adj3" fmla="val 58744"/>
              <a:gd name="adj4" fmla="val 120974"/>
              <a:gd name="adj5" fmla="val 188732"/>
              <a:gd name="adj6" fmla="val 2749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Cuadro de texto 2">
            <a:extLst>
              <a:ext uri="{FF2B5EF4-FFF2-40B4-BE49-F238E27FC236}">
                <a16:creationId xmlns:a16="http://schemas.microsoft.com/office/drawing/2014/main" id="{DD0356E3-66EA-5F68-0901-F68AE8DC1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000" y="1216800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2 (conf. 1) superior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33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F217-C103-2FBF-0B90-355A8900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35AD70E-2220-E4E9-9A2F-DF33FB189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423046" y="882000"/>
            <a:ext cx="9949437" cy="561306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4962F4B-0670-9B5A-B208-FDF90AF5686B}"/>
              </a:ext>
            </a:extLst>
          </p:cNvPr>
          <p:cNvSpPr/>
          <p:nvPr/>
        </p:nvSpPr>
        <p:spPr>
          <a:xfrm>
            <a:off x="1564962" y="2785167"/>
            <a:ext cx="1367797" cy="344244"/>
          </a:xfrm>
          <a:prstGeom prst="accentCallout2">
            <a:avLst>
              <a:gd name="adj1" fmla="val 59131"/>
              <a:gd name="adj2" fmla="val 106608"/>
              <a:gd name="adj3" fmla="val 58744"/>
              <a:gd name="adj4" fmla="val 128555"/>
              <a:gd name="adj5" fmla="val 180517"/>
              <a:gd name="adj6" fmla="val 276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371347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Introducción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Construcción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Retos 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788295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BB0E5-1D5F-7885-D83C-215CAB1F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electrónica, circuito, computadora&#10;&#10;Descripción generada automáticamente">
            <a:extLst>
              <a:ext uri="{FF2B5EF4-FFF2-40B4-BE49-F238E27FC236}">
                <a16:creationId xmlns:a16="http://schemas.microsoft.com/office/drawing/2014/main" id="{D287D89C-DD53-6B53-7F83-9E44F6B77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432874" y="882000"/>
            <a:ext cx="9939609" cy="560752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5FE8679-9A8B-B08F-8065-ED31E7889DB7}"/>
              </a:ext>
            </a:extLst>
          </p:cNvPr>
          <p:cNvSpPr/>
          <p:nvPr/>
        </p:nvSpPr>
        <p:spPr>
          <a:xfrm>
            <a:off x="1593241" y="2804021"/>
            <a:ext cx="1367797" cy="344244"/>
          </a:xfrm>
          <a:prstGeom prst="accentCallout2">
            <a:avLst>
              <a:gd name="adj1" fmla="val 59131"/>
              <a:gd name="adj2" fmla="val 105230"/>
              <a:gd name="adj3" fmla="val 58744"/>
              <a:gd name="adj4" fmla="val 125109"/>
              <a:gd name="adj5" fmla="val 327263"/>
              <a:gd name="adj6" fmla="val 28400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978DE5F-9921-5570-FBEE-EDF8CEC6CF73}"/>
              </a:ext>
            </a:extLst>
          </p:cNvPr>
          <p:cNvSpPr/>
          <p:nvPr/>
        </p:nvSpPr>
        <p:spPr>
          <a:xfrm>
            <a:off x="9308055" y="2379136"/>
            <a:ext cx="957734" cy="612648"/>
          </a:xfrm>
          <a:prstGeom prst="wedgeEllipseCallout">
            <a:avLst>
              <a:gd name="adj1" fmla="val -114921"/>
              <a:gd name="adj2" fmla="val 58837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10864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01A03-3BA6-9563-F65F-818D75FB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electrónica, circuito, computadora&#10;&#10;Descripción generada automáticamente">
            <a:extLst>
              <a:ext uri="{FF2B5EF4-FFF2-40B4-BE49-F238E27FC236}">
                <a16:creationId xmlns:a16="http://schemas.microsoft.com/office/drawing/2014/main" id="{9DC2253D-D4C7-0E94-648A-17C6651FA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461155" y="882000"/>
            <a:ext cx="9911328" cy="5591569"/>
          </a:xfrm>
          <a:prstGeom prst="rect">
            <a:avLst/>
          </a:prstGeom>
        </p:spPr>
      </p:pic>
      <p:sp>
        <p:nvSpPr>
          <p:cNvPr id="4" name="Cuadro de texto 2">
            <a:extLst>
              <a:ext uri="{FF2B5EF4-FFF2-40B4-BE49-F238E27FC236}">
                <a16:creationId xmlns:a16="http://schemas.microsoft.com/office/drawing/2014/main" id="{FC3381D4-0EBC-85D1-351C-C70AE926F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216" y="1206122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1 (conf. </a:t>
            </a:r>
            <a:r>
              <a:rPr lang="es-MX" sz="11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) inferior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ED6E0344-934E-77DF-896A-A4A86A977D6F}"/>
              </a:ext>
            </a:extLst>
          </p:cNvPr>
          <p:cNvSpPr/>
          <p:nvPr/>
        </p:nvSpPr>
        <p:spPr>
          <a:xfrm>
            <a:off x="0" y="2964277"/>
            <a:ext cx="1367797" cy="344244"/>
          </a:xfrm>
          <a:prstGeom prst="accentCallout2">
            <a:avLst>
              <a:gd name="adj1" fmla="val 59131"/>
              <a:gd name="adj2" fmla="val 105230"/>
              <a:gd name="adj3" fmla="val 58744"/>
              <a:gd name="adj4" fmla="val 125109"/>
              <a:gd name="adj5" fmla="val 179389"/>
              <a:gd name="adj6" fmla="val 22679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19674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8CF63-DA98-6009-5CDC-4583853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electrónica, circuito, computadora&#10;&#10;Descripción generada automáticamente">
            <a:extLst>
              <a:ext uri="{FF2B5EF4-FFF2-40B4-BE49-F238E27FC236}">
                <a16:creationId xmlns:a16="http://schemas.microsoft.com/office/drawing/2014/main" id="{F761B916-DA33-0DF3-4333-100053106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461155" y="882000"/>
            <a:ext cx="9911328" cy="559156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B3AA6A0-26E0-F0D0-CEE1-2E8DD5FEC709}"/>
              </a:ext>
            </a:extLst>
          </p:cNvPr>
          <p:cNvSpPr/>
          <p:nvPr/>
        </p:nvSpPr>
        <p:spPr>
          <a:xfrm>
            <a:off x="0" y="2615486"/>
            <a:ext cx="1367797" cy="344244"/>
          </a:xfrm>
          <a:prstGeom prst="accentCallout2">
            <a:avLst>
              <a:gd name="adj1" fmla="val 59131"/>
              <a:gd name="adj2" fmla="val 104541"/>
              <a:gd name="adj3" fmla="val 58744"/>
              <a:gd name="adj4" fmla="val 126488"/>
              <a:gd name="adj5" fmla="val 229810"/>
              <a:gd name="adj6" fmla="val 2353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210753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65C8A-F223-C603-4D68-2A902AD0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70BC32A-716A-C4F9-560A-2C6B30D23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5" b="5113"/>
          <a:stretch/>
        </p:blipFill>
        <p:spPr>
          <a:xfrm>
            <a:off x="1461155" y="882000"/>
            <a:ext cx="9911328" cy="5591569"/>
          </a:xfrm>
          <a:prstGeom prst="rect">
            <a:avLst/>
          </a:prstGeom>
        </p:spPr>
      </p:pic>
      <p:sp>
        <p:nvSpPr>
          <p:cNvPr id="4" name="Cuadro de texto 2">
            <a:extLst>
              <a:ext uri="{FF2B5EF4-FFF2-40B4-BE49-F238E27FC236}">
                <a16:creationId xmlns:a16="http://schemas.microsoft.com/office/drawing/2014/main" id="{BF3FB2D5-5E3D-6C4D-4741-95D7BA2DF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604" y="1216056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1 (conf. </a:t>
            </a:r>
            <a:r>
              <a:rPr lang="es-MX" sz="11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) inferior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Cuadro de texto 2">
            <a:extLst>
              <a:ext uri="{FF2B5EF4-FFF2-40B4-BE49-F238E27FC236}">
                <a16:creationId xmlns:a16="http://schemas.microsoft.com/office/drawing/2014/main" id="{B7DDBA52-8A8D-9D9C-2163-AF8A22DA6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086" y="1216056"/>
            <a:ext cx="1711325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s-MX" sz="11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Servomotor 2 (conf. 1) superior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Globo: línea doblada con barra de énfasis 5">
            <a:extLst>
              <a:ext uri="{FF2B5EF4-FFF2-40B4-BE49-F238E27FC236}">
                <a16:creationId xmlns:a16="http://schemas.microsoft.com/office/drawing/2014/main" id="{83A544D7-B072-2A43-6F32-29713DD6DE7A}"/>
              </a:ext>
            </a:extLst>
          </p:cNvPr>
          <p:cNvSpPr/>
          <p:nvPr/>
        </p:nvSpPr>
        <p:spPr>
          <a:xfrm>
            <a:off x="0" y="2992557"/>
            <a:ext cx="1367797" cy="344244"/>
          </a:xfrm>
          <a:prstGeom prst="accentCallout2">
            <a:avLst>
              <a:gd name="adj1" fmla="val 59131"/>
              <a:gd name="adj2" fmla="val 105230"/>
              <a:gd name="adj3" fmla="val 58744"/>
              <a:gd name="adj4" fmla="val 125109"/>
              <a:gd name="adj5" fmla="val 362862"/>
              <a:gd name="adj6" fmla="val 4053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 </a:t>
            </a:r>
          </a:p>
        </p:txBody>
      </p:sp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C6F6B407-A020-F70A-3D7F-3948E0B961F0}"/>
              </a:ext>
            </a:extLst>
          </p:cNvPr>
          <p:cNvSpPr/>
          <p:nvPr/>
        </p:nvSpPr>
        <p:spPr>
          <a:xfrm>
            <a:off x="9308055" y="2379136"/>
            <a:ext cx="957734" cy="612648"/>
          </a:xfrm>
          <a:prstGeom prst="wedgeEllipseCallout">
            <a:avLst>
              <a:gd name="adj1" fmla="val -138544"/>
              <a:gd name="adj2" fmla="val 58529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2674437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0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Crear las siguientes variables: </a:t>
            </a:r>
            <a:r>
              <a:rPr lang="es-MX" dirty="0"/>
              <a:t>“eje x”, “eje y”, “posición”. </a:t>
            </a:r>
            <a:endParaRPr lang="es-MX" sz="2400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D6C5E3-C665-4576-230E-5198246C6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6" r="83399" b="65961"/>
          <a:stretch/>
        </p:blipFill>
        <p:spPr>
          <a:xfrm>
            <a:off x="4094887" y="2506531"/>
            <a:ext cx="4002225" cy="200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989704"/>
            <a:ext cx="4171849" cy="532829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Arrastrar y acomodar los bloques como se muestra en la imagen, que se encuentran en la sección de control, variables, operadores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AC1D0E-5D6B-E357-9C07-06DA2581E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86" y="214892"/>
            <a:ext cx="3222279" cy="6428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806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070738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22437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F2EB-5616-FB7F-A5EE-A531622F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66E0-B283-075B-9C30-7AFCCDA2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Una vez terminado el proyecto proponer los siguientes retos:</a:t>
            </a:r>
          </a:p>
          <a:p>
            <a:pPr lvl="0" algn="just"/>
            <a:r>
              <a:rPr lang="es-MX" dirty="0"/>
              <a:t>Modificar la programación para que, al momento de pulsar el botón del joystick, realice el movimiento de golpeo de la pelota.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401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r>
              <a:rPr lang="es-MX" dirty="0"/>
              <a:t>Conocer los tipos de movimiento que puede realizar un robot.</a:t>
            </a:r>
          </a:p>
        </p:txBody>
      </p:sp>
    </p:spTree>
    <p:extLst>
      <p:ext uri="{BB962C8B-B14F-4D97-AF65-F5344CB8AC3E}">
        <p14:creationId xmlns:p14="http://schemas.microsoft.com/office/powerpoint/2010/main" val="181261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Realizar un juego, de tal manera que mediante un joystick y un servomotor, se controla el movimiento del bateador y con otro servomotor el bat, tratando de golpear una pelota hecha de papel que se coloca encima de soportes de distintos tamaños.</a:t>
            </a:r>
          </a:p>
          <a:p>
            <a:endParaRPr lang="es-MX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68210A33-DF7E-D537-1377-47F36764C3CF}"/>
              </a:ext>
            </a:extLst>
          </p:cNvPr>
          <p:cNvGrpSpPr/>
          <p:nvPr/>
        </p:nvGrpSpPr>
        <p:grpSpPr>
          <a:xfrm>
            <a:off x="5258842" y="570157"/>
            <a:ext cx="2534928" cy="4942152"/>
            <a:chOff x="292729" y="1108279"/>
            <a:chExt cx="2534928" cy="4942152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7B0A22F5-1C92-7646-CBA7-8A4A066F5152}"/>
                </a:ext>
              </a:extLst>
            </p:cNvPr>
            <p:cNvGrpSpPr/>
            <p:nvPr/>
          </p:nvGrpSpPr>
          <p:grpSpPr>
            <a:xfrm>
              <a:off x="292729" y="1108279"/>
              <a:ext cx="2300651" cy="1988022"/>
              <a:chOff x="292729" y="1108279"/>
              <a:chExt cx="2300651" cy="1988022"/>
            </a:xfrm>
          </p:grpSpPr>
          <p:pic>
            <p:nvPicPr>
              <p:cNvPr id="195" name="Imagen 194" descr="Imagen que contiene cuchillo, arma&#10;&#10;Descripción generada con confianza muy alta">
                <a:extLst>
                  <a:ext uri="{FF2B5EF4-FFF2-40B4-BE49-F238E27FC236}">
                    <a16:creationId xmlns:a16="http://schemas.microsoft.com/office/drawing/2014/main" id="{413DF2DA-6F66-4E6E-A47F-9F84A05FD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712655">
                <a:off x="347259" y="1630086"/>
                <a:ext cx="1920406" cy="1012024"/>
              </a:xfrm>
              <a:prstGeom prst="rect">
                <a:avLst/>
              </a:prstGeom>
            </p:spPr>
          </p:pic>
          <p:grpSp>
            <p:nvGrpSpPr>
              <p:cNvPr id="196" name="Grupo 195">
                <a:extLst>
                  <a:ext uri="{FF2B5EF4-FFF2-40B4-BE49-F238E27FC236}">
                    <a16:creationId xmlns:a16="http://schemas.microsoft.com/office/drawing/2014/main" id="{F15779FC-2891-A895-4269-B0CAAAF5D1F1}"/>
                  </a:ext>
                </a:extLst>
              </p:cNvPr>
              <p:cNvGrpSpPr/>
              <p:nvPr/>
            </p:nvGrpSpPr>
            <p:grpSpPr>
              <a:xfrm>
                <a:off x="292729" y="1108279"/>
                <a:ext cx="2300651" cy="1533609"/>
                <a:chOff x="292729" y="1108279"/>
                <a:chExt cx="2300651" cy="1533609"/>
              </a:xfrm>
            </p:grpSpPr>
            <p:grpSp>
              <p:nvGrpSpPr>
                <p:cNvPr id="197" name="Grupo 196">
                  <a:extLst>
                    <a:ext uri="{FF2B5EF4-FFF2-40B4-BE49-F238E27FC236}">
                      <a16:creationId xmlns:a16="http://schemas.microsoft.com/office/drawing/2014/main" id="{204B7034-941B-089F-480E-0A6C050B620C}"/>
                    </a:ext>
                  </a:extLst>
                </p:cNvPr>
                <p:cNvGrpSpPr/>
                <p:nvPr/>
              </p:nvGrpSpPr>
              <p:grpSpPr>
                <a:xfrm>
                  <a:off x="292729" y="1206282"/>
                  <a:ext cx="2300651" cy="1435606"/>
                  <a:chOff x="292729" y="1206282"/>
                  <a:chExt cx="2300651" cy="1435606"/>
                </a:xfrm>
              </p:grpSpPr>
              <p:pic>
                <p:nvPicPr>
                  <p:cNvPr id="200" name="Picture 3" descr="C:\Users\PC\Desktop\brazo.png">
                    <a:extLst>
                      <a:ext uri="{FF2B5EF4-FFF2-40B4-BE49-F238E27FC236}">
                        <a16:creationId xmlns:a16="http://schemas.microsoft.com/office/drawing/2014/main" id="{2E7BBD2B-4DDC-2227-CF6C-69A87EFC45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27624">
                    <a:off x="1509815" y="1530508"/>
                    <a:ext cx="727682" cy="28411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01" name="Grupo 200">
                    <a:extLst>
                      <a:ext uri="{FF2B5EF4-FFF2-40B4-BE49-F238E27FC236}">
                        <a16:creationId xmlns:a16="http://schemas.microsoft.com/office/drawing/2014/main" id="{50F22B62-CA75-E48F-7FD8-B1D899EB0FF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873380" y="1424737"/>
                    <a:ext cx="720000" cy="1002775"/>
                    <a:chOff x="4164259" y="2021862"/>
                    <a:chExt cx="1260000" cy="1704721"/>
                  </a:xfrm>
                </p:grpSpPr>
                <p:sp>
                  <p:nvSpPr>
                    <p:cNvPr id="213" name="Rectángulo 212">
                      <a:extLst>
                        <a:ext uri="{FF2B5EF4-FFF2-40B4-BE49-F238E27FC236}">
                          <a16:creationId xmlns:a16="http://schemas.microsoft.com/office/drawing/2014/main" id="{4A1D6564-E43C-8593-18C0-4C93B46CE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259" y="2021862"/>
                      <a:ext cx="1260000" cy="1704721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pic>
                  <p:nvPicPr>
                    <p:cNvPr id="214" name="Imagen 213">
                      <a:extLst>
                        <a:ext uri="{FF2B5EF4-FFF2-40B4-BE49-F238E27FC236}">
                          <a16:creationId xmlns:a16="http://schemas.microsoft.com/office/drawing/2014/main" id="{6BBFB3C5-2547-130B-B363-9DA13EC9A2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duotone>
                        <a:prstClr val="black"/>
                        <a:srgbClr val="D9C3A5">
                          <a:tint val="50000"/>
                          <a:satMod val="18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8139"/>
                    <a:stretch/>
                  </p:blipFill>
                  <p:spPr>
                    <a:xfrm>
                      <a:off x="4164259" y="2021862"/>
                      <a:ext cx="1260000" cy="17047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2" name="Grupo 201">
                    <a:extLst>
                      <a:ext uri="{FF2B5EF4-FFF2-40B4-BE49-F238E27FC236}">
                        <a16:creationId xmlns:a16="http://schemas.microsoft.com/office/drawing/2014/main" id="{53A80D39-2664-374F-0C65-1FE2E02B4B9A}"/>
                      </a:ext>
                    </a:extLst>
                  </p:cNvPr>
                  <p:cNvGrpSpPr/>
                  <p:nvPr/>
                </p:nvGrpSpPr>
                <p:grpSpPr>
                  <a:xfrm rot="17640755">
                    <a:off x="1021803" y="505587"/>
                    <a:ext cx="160210" cy="1618358"/>
                    <a:chOff x="770284" y="2021862"/>
                    <a:chExt cx="265860" cy="2685581"/>
                  </a:xfrm>
                </p:grpSpPr>
                <p:sp>
                  <p:nvSpPr>
                    <p:cNvPr id="211" name="Forma libre: forma 210">
                      <a:extLst>
                        <a:ext uri="{FF2B5EF4-FFF2-40B4-BE49-F238E27FC236}">
                          <a16:creationId xmlns:a16="http://schemas.microsoft.com/office/drawing/2014/main" id="{AF28C862-6122-77F1-2020-8DDE257151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284" y="2021862"/>
                      <a:ext cx="265584" cy="2685569"/>
                    </a:xfrm>
                    <a:custGeom>
                      <a:avLst/>
                      <a:gdLst>
                        <a:gd name="connsiteX0" fmla="*/ 90950 w 269460"/>
                        <a:gd name="connsiteY0" fmla="*/ 3379479 h 3755606"/>
                        <a:gd name="connsiteX1" fmla="*/ 5890 w 269460"/>
                        <a:gd name="connsiteY1" fmla="*/ 359833 h 3755606"/>
                        <a:gd name="connsiteX2" fmla="*/ 261071 w 269460"/>
                        <a:gd name="connsiteY2" fmla="*/ 391730 h 3755606"/>
                        <a:gd name="connsiteX3" fmla="*/ 197276 w 269460"/>
                        <a:gd name="connsiteY3" fmla="*/ 3379479 h 3755606"/>
                        <a:gd name="connsiteX4" fmla="*/ 90950 w 269460"/>
                        <a:gd name="connsiteY4" fmla="*/ 3379479 h 37556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60" h="3755606">
                          <a:moveTo>
                            <a:pt x="90950" y="3379479"/>
                          </a:moveTo>
                          <a:cubicBezTo>
                            <a:pt x="59052" y="2876205"/>
                            <a:pt x="-22463" y="857791"/>
                            <a:pt x="5890" y="359833"/>
                          </a:cubicBezTo>
                          <a:cubicBezTo>
                            <a:pt x="34243" y="-138125"/>
                            <a:pt x="229173" y="-111544"/>
                            <a:pt x="261071" y="391730"/>
                          </a:cubicBezTo>
                          <a:cubicBezTo>
                            <a:pt x="292969" y="895004"/>
                            <a:pt x="225630" y="2879749"/>
                            <a:pt x="197276" y="3379479"/>
                          </a:cubicBezTo>
                          <a:cubicBezTo>
                            <a:pt x="168923" y="3879209"/>
                            <a:pt x="122848" y="3882753"/>
                            <a:pt x="90950" y="337947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6633">
                            <a:alpha val="50000"/>
                          </a:srgbClr>
                        </a:gs>
                        <a:gs pos="55000">
                          <a:srgbClr val="996633">
                            <a:alpha val="60000"/>
                          </a:srgbClr>
                        </a:gs>
                        <a:gs pos="100000">
                          <a:srgbClr val="996633"/>
                        </a:gs>
                      </a:gsLst>
                      <a:lin ang="5400000" scaled="1"/>
                    </a:gradFill>
                    <a:ln>
                      <a:solidFill>
                        <a:srgbClr val="9966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sp>
                  <p:nvSpPr>
                    <p:cNvPr id="212" name="Elipse 211">
                      <a:extLst>
                        <a:ext uri="{FF2B5EF4-FFF2-40B4-BE49-F238E27FC236}">
                          <a16:creationId xmlns:a16="http://schemas.microsoft.com/office/drawing/2014/main" id="{0AD5DEB5-B2F9-ED5F-DCE1-6D9453200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2350" y="4573320"/>
                      <a:ext cx="253794" cy="134123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996633">
                            <a:alpha val="50000"/>
                          </a:srgbClr>
                        </a:gs>
                        <a:gs pos="55000">
                          <a:srgbClr val="996633">
                            <a:alpha val="60000"/>
                          </a:srgbClr>
                        </a:gs>
                        <a:gs pos="100000">
                          <a:srgbClr val="996633"/>
                        </a:gs>
                      </a:gsLst>
                      <a:lin ang="5400000" scaled="1"/>
                    </a:gradFill>
                    <a:ln>
                      <a:solidFill>
                        <a:srgbClr val="9966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</p:grpSp>
              <p:grpSp>
                <p:nvGrpSpPr>
                  <p:cNvPr id="203" name="Grupo 202">
                    <a:extLst>
                      <a:ext uri="{FF2B5EF4-FFF2-40B4-BE49-F238E27FC236}">
                        <a16:creationId xmlns:a16="http://schemas.microsoft.com/office/drawing/2014/main" id="{4E22EE46-598F-9A6B-D1C8-1C5682789C02}"/>
                      </a:ext>
                    </a:extLst>
                  </p:cNvPr>
                  <p:cNvGrpSpPr/>
                  <p:nvPr/>
                </p:nvGrpSpPr>
                <p:grpSpPr>
                  <a:xfrm>
                    <a:off x="1869976" y="1206282"/>
                    <a:ext cx="720000" cy="216000"/>
                    <a:chOff x="3909662" y="2035024"/>
                    <a:chExt cx="720000" cy="216000"/>
                  </a:xfrm>
                </p:grpSpPr>
                <p:sp>
                  <p:nvSpPr>
                    <p:cNvPr id="208" name="18 Rectángulo">
                      <a:extLst>
                        <a:ext uri="{FF2B5EF4-FFF2-40B4-BE49-F238E27FC236}">
                          <a16:creationId xmlns:a16="http://schemas.microsoft.com/office/drawing/2014/main" id="{F0D76D0F-7FE9-136B-F34A-B556606930F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161662" y="1783024"/>
                      <a:ext cx="216000" cy="720000"/>
                    </a:xfrm>
                    <a:prstGeom prst="rect">
                      <a:avLst/>
                    </a:prstGeom>
                    <a:solidFill>
                      <a:srgbClr val="1F497D">
                        <a:lumMod val="40000"/>
                        <a:lumOff val="60000"/>
                      </a:srgbClr>
                    </a:solidFill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MX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9" name="19 Elipse">
                      <a:extLst>
                        <a:ext uri="{FF2B5EF4-FFF2-40B4-BE49-F238E27FC236}">
                          <a16:creationId xmlns:a16="http://schemas.microsoft.com/office/drawing/2014/main" id="{524C23D4-9DD0-7C9A-E516-1F1778C2F254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996229" y="2065871"/>
                      <a:ext cx="144000" cy="144000"/>
                    </a:xfrm>
                    <a:prstGeom prst="ellipse">
                      <a:avLst/>
                    </a:prstGeom>
                    <a:solidFill>
                      <a:srgbClr val="1F497D">
                        <a:lumMod val="40000"/>
                        <a:lumOff val="60000"/>
                      </a:srgbClr>
                    </a:solidFill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MX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0" name="19 Elipse">
                      <a:extLst>
                        <a:ext uri="{FF2B5EF4-FFF2-40B4-BE49-F238E27FC236}">
                          <a16:creationId xmlns:a16="http://schemas.microsoft.com/office/drawing/2014/main" id="{FB40CD0C-A39E-4AB9-7098-44DBEAB1DE5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400905" y="2065871"/>
                      <a:ext cx="144000" cy="144000"/>
                    </a:xfrm>
                    <a:prstGeom prst="ellipse">
                      <a:avLst/>
                    </a:prstGeom>
                    <a:solidFill>
                      <a:srgbClr val="1F497D">
                        <a:lumMod val="40000"/>
                        <a:lumOff val="60000"/>
                      </a:srgbClr>
                    </a:solidFill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MX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4" name="Grupo 203">
                    <a:extLst>
                      <a:ext uri="{FF2B5EF4-FFF2-40B4-BE49-F238E27FC236}">
                        <a16:creationId xmlns:a16="http://schemas.microsoft.com/office/drawing/2014/main" id="{F383C317-FD5E-722C-F21F-FAD998327609}"/>
                      </a:ext>
                    </a:extLst>
                  </p:cNvPr>
                  <p:cNvGrpSpPr/>
                  <p:nvPr/>
                </p:nvGrpSpPr>
                <p:grpSpPr>
                  <a:xfrm>
                    <a:off x="1869976" y="2425888"/>
                    <a:ext cx="720000" cy="216000"/>
                    <a:chOff x="3909662" y="2035024"/>
                    <a:chExt cx="720000" cy="216000"/>
                  </a:xfrm>
                </p:grpSpPr>
                <p:sp>
                  <p:nvSpPr>
                    <p:cNvPr id="205" name="18 Rectángulo">
                      <a:extLst>
                        <a:ext uri="{FF2B5EF4-FFF2-40B4-BE49-F238E27FC236}">
                          <a16:creationId xmlns:a16="http://schemas.microsoft.com/office/drawing/2014/main" id="{97391B1D-DCEF-B2BA-FF96-1A66E28DF4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161662" y="1783024"/>
                      <a:ext cx="216000" cy="720000"/>
                    </a:xfrm>
                    <a:prstGeom prst="rect">
                      <a:avLst/>
                    </a:prstGeom>
                    <a:solidFill>
                      <a:srgbClr val="1F497D">
                        <a:lumMod val="40000"/>
                        <a:lumOff val="60000"/>
                      </a:srgbClr>
                    </a:solidFill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MX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6" name="19 Elipse">
                      <a:extLst>
                        <a:ext uri="{FF2B5EF4-FFF2-40B4-BE49-F238E27FC236}">
                          <a16:creationId xmlns:a16="http://schemas.microsoft.com/office/drawing/2014/main" id="{7A9B536A-4070-17F4-43EC-7EADBC3BB8A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996229" y="2065871"/>
                      <a:ext cx="144000" cy="144000"/>
                    </a:xfrm>
                    <a:prstGeom prst="ellipse">
                      <a:avLst/>
                    </a:prstGeom>
                    <a:solidFill>
                      <a:srgbClr val="1F497D">
                        <a:lumMod val="40000"/>
                        <a:lumOff val="60000"/>
                      </a:srgbClr>
                    </a:solidFill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MX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7" name="19 Elipse">
                      <a:extLst>
                        <a:ext uri="{FF2B5EF4-FFF2-40B4-BE49-F238E27FC236}">
                          <a16:creationId xmlns:a16="http://schemas.microsoft.com/office/drawing/2014/main" id="{D156FEAE-BA71-685B-CD4C-7A84FFE8B1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400905" y="2065871"/>
                      <a:ext cx="144000" cy="144000"/>
                    </a:xfrm>
                    <a:prstGeom prst="ellipse">
                      <a:avLst/>
                    </a:prstGeom>
                    <a:solidFill>
                      <a:srgbClr val="1F497D">
                        <a:lumMod val="40000"/>
                        <a:lumOff val="60000"/>
                      </a:srgbClr>
                    </a:solidFill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MX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98" name="Gráfico 197" descr="Flecha: curva con sentido contrario a las agujas del reloj">
                  <a:extLst>
                    <a:ext uri="{FF2B5EF4-FFF2-40B4-BE49-F238E27FC236}">
                      <a16:creationId xmlns:a16="http://schemas.microsoft.com/office/drawing/2014/main" id="{AA386D06-9DBB-66A3-12F9-494AF5B97E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5756883">
                  <a:off x="1509256" y="1108279"/>
                  <a:ext cx="432000" cy="432000"/>
                </a:xfrm>
                <a:prstGeom prst="rect">
                  <a:avLst/>
                </a:prstGeom>
              </p:spPr>
            </p:pic>
            <p:pic>
              <p:nvPicPr>
                <p:cNvPr id="199" name="Gráfico 198" descr="Flecha: curva con sentido de las agujas del reloj">
                  <a:extLst>
                    <a:ext uri="{FF2B5EF4-FFF2-40B4-BE49-F238E27FC236}">
                      <a16:creationId xmlns:a16="http://schemas.microsoft.com/office/drawing/2014/main" id="{29C4F819-6B63-C800-96D7-538C92DE7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9172603">
                  <a:off x="1459575" y="2040448"/>
                  <a:ext cx="432000" cy="43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E9A4D568-D404-5AFF-44AF-E67D30EA77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4890" y="2930675"/>
              <a:ext cx="1752767" cy="1440000"/>
              <a:chOff x="1239912" y="4690223"/>
              <a:chExt cx="2103319" cy="1729395"/>
            </a:xfrm>
          </p:grpSpPr>
          <p:sp>
            <p:nvSpPr>
              <p:cNvPr id="156" name="Rectángulo 155">
                <a:extLst>
                  <a:ext uri="{FF2B5EF4-FFF2-40B4-BE49-F238E27FC236}">
                    <a16:creationId xmlns:a16="http://schemas.microsoft.com/office/drawing/2014/main" id="{6AFE8E1B-7180-32E2-3DD5-2BA9DA5B35A4}"/>
                  </a:ext>
                </a:extLst>
              </p:cNvPr>
              <p:cNvSpPr/>
              <p:nvPr/>
            </p:nvSpPr>
            <p:spPr>
              <a:xfrm rot="16200000">
                <a:off x="1422801" y="4821696"/>
                <a:ext cx="1294266" cy="16600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7" name="Elipse 156">
                <a:extLst>
                  <a:ext uri="{FF2B5EF4-FFF2-40B4-BE49-F238E27FC236}">
                    <a16:creationId xmlns:a16="http://schemas.microsoft.com/office/drawing/2014/main" id="{943BB78B-C8EE-6A6F-60CA-F0C97776D791}"/>
                  </a:ext>
                </a:extLst>
              </p:cNvPr>
              <p:cNvSpPr/>
              <p:nvPr/>
            </p:nvSpPr>
            <p:spPr>
              <a:xfrm rot="16200000">
                <a:off x="1299401" y="6010943"/>
                <a:ext cx="221874" cy="2213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8" name="Elipse 157">
                <a:extLst>
                  <a:ext uri="{FF2B5EF4-FFF2-40B4-BE49-F238E27FC236}">
                    <a16:creationId xmlns:a16="http://schemas.microsoft.com/office/drawing/2014/main" id="{E7A7CEFB-F0E2-A448-39C4-14160BD52703}"/>
                  </a:ext>
                </a:extLst>
              </p:cNvPr>
              <p:cNvSpPr/>
              <p:nvPr/>
            </p:nvSpPr>
            <p:spPr>
              <a:xfrm rot="16200000">
                <a:off x="1299401" y="5070755"/>
                <a:ext cx="221874" cy="2213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9" name="Elipse 158">
                <a:extLst>
                  <a:ext uri="{FF2B5EF4-FFF2-40B4-BE49-F238E27FC236}">
                    <a16:creationId xmlns:a16="http://schemas.microsoft.com/office/drawing/2014/main" id="{85E6C54E-098F-4859-BFD9-BF62BC4DBBA3}"/>
                  </a:ext>
                </a:extLst>
              </p:cNvPr>
              <p:cNvSpPr/>
              <p:nvPr/>
            </p:nvSpPr>
            <p:spPr>
              <a:xfrm rot="16200000">
                <a:off x="2625780" y="6010943"/>
                <a:ext cx="221874" cy="2213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0" name="Elipse 159">
                <a:extLst>
                  <a:ext uri="{FF2B5EF4-FFF2-40B4-BE49-F238E27FC236}">
                    <a16:creationId xmlns:a16="http://schemas.microsoft.com/office/drawing/2014/main" id="{E4CF06B9-1146-C3FE-3269-444A30BB8FEA}"/>
                  </a:ext>
                </a:extLst>
              </p:cNvPr>
              <p:cNvSpPr/>
              <p:nvPr/>
            </p:nvSpPr>
            <p:spPr>
              <a:xfrm rot="16200000">
                <a:off x="2625780" y="5070755"/>
                <a:ext cx="221874" cy="2213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230EFA6D-5656-DD16-A697-029A056934C5}"/>
                  </a:ext>
                </a:extLst>
              </p:cNvPr>
              <p:cNvGrpSpPr/>
              <p:nvPr/>
            </p:nvGrpSpPr>
            <p:grpSpPr>
              <a:xfrm rot="16200000">
                <a:off x="1559801" y="5163235"/>
                <a:ext cx="221874" cy="151474"/>
                <a:chOff x="3967222" y="2308563"/>
                <a:chExt cx="432000" cy="295640"/>
              </a:xfrm>
              <a:solidFill>
                <a:schemeClr val="tx1"/>
              </a:solidFill>
            </p:grpSpPr>
            <p:sp>
              <p:nvSpPr>
                <p:cNvPr id="189" name="Rectángulo 188">
                  <a:extLst>
                    <a:ext uri="{FF2B5EF4-FFF2-40B4-BE49-F238E27FC236}">
                      <a16:creationId xmlns:a16="http://schemas.microsoft.com/office/drawing/2014/main" id="{6C3CE945-C14B-32D3-A05F-065FC18A20DF}"/>
                    </a:ext>
                  </a:extLst>
                </p:cNvPr>
                <p:cNvSpPr/>
                <p:nvPr/>
              </p:nvSpPr>
              <p:spPr>
                <a:xfrm>
                  <a:off x="4255222" y="2311681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90" name="Rectángulo 189">
                  <a:extLst>
                    <a:ext uri="{FF2B5EF4-FFF2-40B4-BE49-F238E27FC236}">
                      <a16:creationId xmlns:a16="http://schemas.microsoft.com/office/drawing/2014/main" id="{6210180E-0C41-5A17-D2CA-54CEF90764CA}"/>
                    </a:ext>
                  </a:extLst>
                </p:cNvPr>
                <p:cNvSpPr/>
                <p:nvPr/>
              </p:nvSpPr>
              <p:spPr>
                <a:xfrm>
                  <a:off x="4255222" y="2454830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91" name="Rectángulo 190">
                  <a:extLst>
                    <a:ext uri="{FF2B5EF4-FFF2-40B4-BE49-F238E27FC236}">
                      <a16:creationId xmlns:a16="http://schemas.microsoft.com/office/drawing/2014/main" id="{A8596156-DD06-E12F-9C00-BFBBD6BD5965}"/>
                    </a:ext>
                  </a:extLst>
                </p:cNvPr>
                <p:cNvSpPr/>
                <p:nvPr/>
              </p:nvSpPr>
              <p:spPr>
                <a:xfrm>
                  <a:off x="4111222" y="230856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92" name="Rectángulo 191">
                  <a:extLst>
                    <a:ext uri="{FF2B5EF4-FFF2-40B4-BE49-F238E27FC236}">
                      <a16:creationId xmlns:a16="http://schemas.microsoft.com/office/drawing/2014/main" id="{A5AB2A2B-663A-C979-4452-043374B37087}"/>
                    </a:ext>
                  </a:extLst>
                </p:cNvPr>
                <p:cNvSpPr/>
                <p:nvPr/>
              </p:nvSpPr>
              <p:spPr>
                <a:xfrm>
                  <a:off x="4111222" y="2451712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93" name="Rectángulo 192">
                  <a:extLst>
                    <a:ext uri="{FF2B5EF4-FFF2-40B4-BE49-F238E27FC236}">
                      <a16:creationId xmlns:a16="http://schemas.microsoft.com/office/drawing/2014/main" id="{ECBE1FE0-D8F6-88CB-97DB-2EE0A3A1EE9E}"/>
                    </a:ext>
                  </a:extLst>
                </p:cNvPr>
                <p:cNvSpPr/>
                <p:nvPr/>
              </p:nvSpPr>
              <p:spPr>
                <a:xfrm>
                  <a:off x="3967222" y="2317054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94" name="Rectángulo 193">
                  <a:extLst>
                    <a:ext uri="{FF2B5EF4-FFF2-40B4-BE49-F238E27FC236}">
                      <a16:creationId xmlns:a16="http://schemas.microsoft.com/office/drawing/2014/main" id="{2FBFCAA9-2167-AC94-60AD-AB962571B98F}"/>
                    </a:ext>
                  </a:extLst>
                </p:cNvPr>
                <p:cNvSpPr/>
                <p:nvPr/>
              </p:nvSpPr>
              <p:spPr>
                <a:xfrm>
                  <a:off x="3967222" y="246020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162" name="Grupo 161">
                <a:extLst>
                  <a:ext uri="{FF2B5EF4-FFF2-40B4-BE49-F238E27FC236}">
                    <a16:creationId xmlns:a16="http://schemas.microsoft.com/office/drawing/2014/main" id="{EB2D87FE-459E-0F11-8792-959EFD3D2FB1}"/>
                  </a:ext>
                </a:extLst>
              </p:cNvPr>
              <p:cNvGrpSpPr/>
              <p:nvPr/>
            </p:nvGrpSpPr>
            <p:grpSpPr>
              <a:xfrm rot="16200000">
                <a:off x="2000098" y="5962220"/>
                <a:ext cx="147916" cy="443735"/>
                <a:chOff x="2712629" y="2713129"/>
                <a:chExt cx="288000" cy="866062"/>
              </a:xfrm>
            </p:grpSpPr>
            <p:sp>
              <p:nvSpPr>
                <p:cNvPr id="187" name="Rectángulo 186">
                  <a:extLst>
                    <a:ext uri="{FF2B5EF4-FFF2-40B4-BE49-F238E27FC236}">
                      <a16:creationId xmlns:a16="http://schemas.microsoft.com/office/drawing/2014/main" id="{92BF536B-8CAA-0354-C3AB-EA7A421B5809}"/>
                    </a:ext>
                  </a:extLst>
                </p:cNvPr>
                <p:cNvSpPr/>
                <p:nvPr/>
              </p:nvSpPr>
              <p:spPr>
                <a:xfrm>
                  <a:off x="2712629" y="2713129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88" name="Rectángulo 187">
                  <a:extLst>
                    <a:ext uri="{FF2B5EF4-FFF2-40B4-BE49-F238E27FC236}">
                      <a16:creationId xmlns:a16="http://schemas.microsoft.com/office/drawing/2014/main" id="{7B0F725A-7C02-EA2F-E9E8-92466B760FEE}"/>
                    </a:ext>
                  </a:extLst>
                </p:cNvPr>
                <p:cNvSpPr/>
                <p:nvPr/>
              </p:nvSpPr>
              <p:spPr>
                <a:xfrm>
                  <a:off x="2856629" y="2715191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27C40DE1-22A3-7068-38D0-085BF625D47B}"/>
                  </a:ext>
                </a:extLst>
              </p:cNvPr>
              <p:cNvSpPr/>
              <p:nvPr/>
            </p:nvSpPr>
            <p:spPr>
              <a:xfrm rot="16200000">
                <a:off x="2736584" y="5827890"/>
                <a:ext cx="110937" cy="1106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Rectángulo: esquinas redondeadas 163">
                <a:extLst>
                  <a:ext uri="{FF2B5EF4-FFF2-40B4-BE49-F238E27FC236}">
                    <a16:creationId xmlns:a16="http://schemas.microsoft.com/office/drawing/2014/main" id="{76D68606-9B51-F4B2-F849-27338539D86C}"/>
                  </a:ext>
                </a:extLst>
              </p:cNvPr>
              <p:cNvSpPr/>
              <p:nvPr/>
            </p:nvSpPr>
            <p:spPr>
              <a:xfrm rot="16200000">
                <a:off x="2736584" y="5716953"/>
                <a:ext cx="110937" cy="1106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5" name="Rectángulo: esquinas redondeadas 164">
                <a:extLst>
                  <a:ext uri="{FF2B5EF4-FFF2-40B4-BE49-F238E27FC236}">
                    <a16:creationId xmlns:a16="http://schemas.microsoft.com/office/drawing/2014/main" id="{23FD291C-B920-F1C1-0E02-973A8152DC48}"/>
                  </a:ext>
                </a:extLst>
              </p:cNvPr>
              <p:cNvSpPr/>
              <p:nvPr/>
            </p:nvSpPr>
            <p:spPr>
              <a:xfrm rot="16200000">
                <a:off x="2736584" y="5606017"/>
                <a:ext cx="110937" cy="1106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6" name="Rectángulo: esquinas redondeadas 165">
                <a:extLst>
                  <a:ext uri="{FF2B5EF4-FFF2-40B4-BE49-F238E27FC236}">
                    <a16:creationId xmlns:a16="http://schemas.microsoft.com/office/drawing/2014/main" id="{BA0D148A-A2D4-2793-A79E-92562262537A}"/>
                  </a:ext>
                </a:extLst>
              </p:cNvPr>
              <p:cNvSpPr/>
              <p:nvPr/>
            </p:nvSpPr>
            <p:spPr>
              <a:xfrm rot="16200000">
                <a:off x="2737189" y="5495079"/>
                <a:ext cx="110937" cy="1106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7" name="Rectángulo: esquinas redondeadas 166">
                <a:extLst>
                  <a:ext uri="{FF2B5EF4-FFF2-40B4-BE49-F238E27FC236}">
                    <a16:creationId xmlns:a16="http://schemas.microsoft.com/office/drawing/2014/main" id="{517D17F5-C7A0-F52F-91FE-19D16395C4B2}"/>
                  </a:ext>
                </a:extLst>
              </p:cNvPr>
              <p:cNvSpPr/>
              <p:nvPr/>
            </p:nvSpPr>
            <p:spPr>
              <a:xfrm rot="16200000">
                <a:off x="2736584" y="5354895"/>
                <a:ext cx="110937" cy="1106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168" name="Conector recto 167">
                <a:extLst>
                  <a:ext uri="{FF2B5EF4-FFF2-40B4-BE49-F238E27FC236}">
                    <a16:creationId xmlns:a16="http://schemas.microsoft.com/office/drawing/2014/main" id="{B63A54BF-27D5-C9D7-CDF6-A0AF63D543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65640" y="5605504"/>
                <a:ext cx="0" cy="553347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recto 168">
                <a:extLst>
                  <a:ext uri="{FF2B5EF4-FFF2-40B4-BE49-F238E27FC236}">
                    <a16:creationId xmlns:a16="http://schemas.microsoft.com/office/drawing/2014/main" id="{430E0B94-590B-15C9-18CD-5C3A02D41D4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66557" y="5494080"/>
                <a:ext cx="0" cy="553347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 recto 169">
                <a:extLst>
                  <a:ext uri="{FF2B5EF4-FFF2-40B4-BE49-F238E27FC236}">
                    <a16:creationId xmlns:a16="http://schemas.microsoft.com/office/drawing/2014/main" id="{94AF2DFC-8920-8C70-D0F2-53699DABDA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66558" y="5383580"/>
                <a:ext cx="0" cy="553347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ector recto 170">
                <a:extLst>
                  <a:ext uri="{FF2B5EF4-FFF2-40B4-BE49-F238E27FC236}">
                    <a16:creationId xmlns:a16="http://schemas.microsoft.com/office/drawing/2014/main" id="{D60E2A1B-6767-D742-75EB-7434389B666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64510" y="5273740"/>
                <a:ext cx="0" cy="553347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onector recto 171">
                <a:extLst>
                  <a:ext uri="{FF2B5EF4-FFF2-40B4-BE49-F238E27FC236}">
                    <a16:creationId xmlns:a16="http://schemas.microsoft.com/office/drawing/2014/main" id="{4C04E92A-CDE1-C05C-F713-AD70FE0214F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63214" y="5132150"/>
                <a:ext cx="0" cy="553347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CuadroTexto 172">
                <a:extLst>
                  <a:ext uri="{FF2B5EF4-FFF2-40B4-BE49-F238E27FC236}">
                    <a16:creationId xmlns:a16="http://schemas.microsoft.com/office/drawing/2014/main" id="{5284E51A-5788-EFEA-28BB-74110B234E6C}"/>
                  </a:ext>
                </a:extLst>
              </p:cNvPr>
              <p:cNvSpPr txBox="1"/>
              <p:nvPr/>
            </p:nvSpPr>
            <p:spPr>
              <a:xfrm rot="10800000">
                <a:off x="2444615" y="5779950"/>
                <a:ext cx="360956" cy="20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174" name="CuadroTexto 173">
                <a:extLst>
                  <a:ext uri="{FF2B5EF4-FFF2-40B4-BE49-F238E27FC236}">
                    <a16:creationId xmlns:a16="http://schemas.microsoft.com/office/drawing/2014/main" id="{29AF72B2-A173-5854-4C64-AC186D58A77E}"/>
                  </a:ext>
                </a:extLst>
              </p:cNvPr>
              <p:cNvSpPr txBox="1"/>
              <p:nvPr/>
            </p:nvSpPr>
            <p:spPr>
              <a:xfrm rot="10800000">
                <a:off x="2484421" y="5668577"/>
                <a:ext cx="316660" cy="20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+5v</a:t>
                </a:r>
              </a:p>
            </p:txBody>
          </p:sp>
          <p:sp>
            <p:nvSpPr>
              <p:cNvPr id="175" name="CuadroTexto 174">
                <a:extLst>
                  <a:ext uri="{FF2B5EF4-FFF2-40B4-BE49-F238E27FC236}">
                    <a16:creationId xmlns:a16="http://schemas.microsoft.com/office/drawing/2014/main" id="{7D52350C-8BA3-C9B1-E9D0-FF10011649BD}"/>
                  </a:ext>
                </a:extLst>
              </p:cNvPr>
              <p:cNvSpPr txBox="1"/>
              <p:nvPr/>
            </p:nvSpPr>
            <p:spPr>
              <a:xfrm rot="10800000">
                <a:off x="2471078" y="5558076"/>
                <a:ext cx="331848" cy="20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VRx</a:t>
                </a:r>
              </a:p>
            </p:txBody>
          </p:sp>
          <p:sp>
            <p:nvSpPr>
              <p:cNvPr id="176" name="CuadroTexto 175">
                <a:extLst>
                  <a:ext uri="{FF2B5EF4-FFF2-40B4-BE49-F238E27FC236}">
                    <a16:creationId xmlns:a16="http://schemas.microsoft.com/office/drawing/2014/main" id="{D9637AA0-3BCC-7CF0-0EBF-8DFFE0870CBE}"/>
                  </a:ext>
                </a:extLst>
              </p:cNvPr>
              <p:cNvSpPr txBox="1"/>
              <p:nvPr/>
            </p:nvSpPr>
            <p:spPr>
              <a:xfrm rot="10800000">
                <a:off x="2472123" y="5447139"/>
                <a:ext cx="330581" cy="20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VRy</a:t>
                </a:r>
              </a:p>
            </p:txBody>
          </p:sp>
          <p:sp>
            <p:nvSpPr>
              <p:cNvPr id="177" name="CuadroTexto 176">
                <a:extLst>
                  <a:ext uri="{FF2B5EF4-FFF2-40B4-BE49-F238E27FC236}">
                    <a16:creationId xmlns:a16="http://schemas.microsoft.com/office/drawing/2014/main" id="{BC835AD4-D06A-CE6D-14ED-9BB65AF72E80}"/>
                  </a:ext>
                </a:extLst>
              </p:cNvPr>
              <p:cNvSpPr txBox="1"/>
              <p:nvPr/>
            </p:nvSpPr>
            <p:spPr>
              <a:xfrm rot="10800000">
                <a:off x="2511408" y="5300676"/>
                <a:ext cx="293879" cy="20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SW</a:t>
                </a:r>
              </a:p>
            </p:txBody>
          </p:sp>
          <p:sp>
            <p:nvSpPr>
              <p:cNvPr id="178" name="Elipse 177">
                <a:extLst>
                  <a:ext uri="{FF2B5EF4-FFF2-40B4-BE49-F238E27FC236}">
                    <a16:creationId xmlns:a16="http://schemas.microsoft.com/office/drawing/2014/main" id="{429E1F36-2CD4-8099-1201-DEEA582D6B9E}"/>
                  </a:ext>
                </a:extLst>
              </p:cNvPr>
              <p:cNvSpPr/>
              <p:nvPr/>
            </p:nvSpPr>
            <p:spPr>
              <a:xfrm rot="16200000">
                <a:off x="1334954" y="5107645"/>
                <a:ext cx="147916" cy="14755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9" name="Elipse 178">
                <a:extLst>
                  <a:ext uri="{FF2B5EF4-FFF2-40B4-BE49-F238E27FC236}">
                    <a16:creationId xmlns:a16="http://schemas.microsoft.com/office/drawing/2014/main" id="{8EF936E9-817F-14CF-19A8-B7C2273C5ED8}"/>
                  </a:ext>
                </a:extLst>
              </p:cNvPr>
              <p:cNvSpPr/>
              <p:nvPr/>
            </p:nvSpPr>
            <p:spPr>
              <a:xfrm rot="16200000">
                <a:off x="1334954" y="6047833"/>
                <a:ext cx="147916" cy="14755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0" name="Elipse 179">
                <a:extLst>
                  <a:ext uri="{FF2B5EF4-FFF2-40B4-BE49-F238E27FC236}">
                    <a16:creationId xmlns:a16="http://schemas.microsoft.com/office/drawing/2014/main" id="{DDB51E02-E0B7-531E-EB57-F2594B9E86E0}"/>
                  </a:ext>
                </a:extLst>
              </p:cNvPr>
              <p:cNvSpPr/>
              <p:nvPr/>
            </p:nvSpPr>
            <p:spPr>
              <a:xfrm rot="16200000">
                <a:off x="2662760" y="6050916"/>
                <a:ext cx="147916" cy="14755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1" name="Elipse 180">
                <a:extLst>
                  <a:ext uri="{FF2B5EF4-FFF2-40B4-BE49-F238E27FC236}">
                    <a16:creationId xmlns:a16="http://schemas.microsoft.com/office/drawing/2014/main" id="{FE7EDCA2-DB2D-0B27-4AE7-AAB6C0C25251}"/>
                  </a:ext>
                </a:extLst>
              </p:cNvPr>
              <p:cNvSpPr/>
              <p:nvPr/>
            </p:nvSpPr>
            <p:spPr>
              <a:xfrm rot="16200000">
                <a:off x="2662760" y="5107645"/>
                <a:ext cx="147916" cy="14755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2" name="Elipse 181">
                <a:extLst>
                  <a:ext uri="{FF2B5EF4-FFF2-40B4-BE49-F238E27FC236}">
                    <a16:creationId xmlns:a16="http://schemas.microsoft.com/office/drawing/2014/main" id="{3666B3F6-5BC6-819A-EB15-3F4976806707}"/>
                  </a:ext>
                </a:extLst>
              </p:cNvPr>
              <p:cNvSpPr/>
              <p:nvPr/>
            </p:nvSpPr>
            <p:spPr>
              <a:xfrm rot="16200000">
                <a:off x="1576914" y="5157241"/>
                <a:ext cx="998434" cy="99602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83" name="Grupo 182">
                <a:extLst>
                  <a:ext uri="{FF2B5EF4-FFF2-40B4-BE49-F238E27FC236}">
                    <a16:creationId xmlns:a16="http://schemas.microsoft.com/office/drawing/2014/main" id="{6F6A9959-0573-B726-8AA0-A152DE9B20E2}"/>
                  </a:ext>
                </a:extLst>
              </p:cNvPr>
              <p:cNvGrpSpPr/>
              <p:nvPr/>
            </p:nvGrpSpPr>
            <p:grpSpPr>
              <a:xfrm rot="16200000">
                <a:off x="1677477" y="5621834"/>
                <a:ext cx="798747" cy="796821"/>
                <a:chOff x="2924049" y="2379773"/>
                <a:chExt cx="1555200" cy="1555200"/>
              </a:xfrm>
            </p:grpSpPr>
            <p:sp>
              <p:nvSpPr>
                <p:cNvPr id="185" name="Elipse 184">
                  <a:extLst>
                    <a:ext uri="{FF2B5EF4-FFF2-40B4-BE49-F238E27FC236}">
                      <a16:creationId xmlns:a16="http://schemas.microsoft.com/office/drawing/2014/main" id="{5B13D8E6-B590-1873-17C3-27F0B36CE4F0}"/>
                    </a:ext>
                  </a:extLst>
                </p:cNvPr>
                <p:cNvSpPr/>
                <p:nvPr/>
              </p:nvSpPr>
              <p:spPr>
                <a:xfrm>
                  <a:off x="2924049" y="2379773"/>
                  <a:ext cx="1555200" cy="1555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86" name="Elipse 185">
                  <a:extLst>
                    <a:ext uri="{FF2B5EF4-FFF2-40B4-BE49-F238E27FC236}">
                      <a16:creationId xmlns:a16="http://schemas.microsoft.com/office/drawing/2014/main" id="{F0AD7128-BCE8-46C5-1EF8-D22C52A1FA74}"/>
                    </a:ext>
                  </a:extLst>
                </p:cNvPr>
                <p:cNvSpPr/>
                <p:nvPr/>
              </p:nvSpPr>
              <p:spPr>
                <a:xfrm>
                  <a:off x="3001808" y="2458167"/>
                  <a:ext cx="1399680" cy="139968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</p:grpSp>
          <p:pic>
            <p:nvPicPr>
              <p:cNvPr id="184" name="Imagen 183">
                <a:extLst>
                  <a:ext uri="{FF2B5EF4-FFF2-40B4-BE49-F238E27FC236}">
                    <a16:creationId xmlns:a16="http://schemas.microsoft.com/office/drawing/2014/main" id="{9C2BCC66-DD92-1A2F-1627-80468A416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821901">
                <a:off x="1585949" y="4764425"/>
                <a:ext cx="900000" cy="751595"/>
              </a:xfrm>
              <a:prstGeom prst="rect">
                <a:avLst/>
              </a:prstGeom>
            </p:spPr>
          </p:pic>
        </p:grpSp>
        <p:grpSp>
          <p:nvGrpSpPr>
            <p:cNvPr id="98" name="Grupo 97">
              <a:extLst>
                <a:ext uri="{FF2B5EF4-FFF2-40B4-BE49-F238E27FC236}">
                  <a16:creationId xmlns:a16="http://schemas.microsoft.com/office/drawing/2014/main" id="{224BD380-2C32-A8DA-80F6-6C6A50DA3560}"/>
                </a:ext>
              </a:extLst>
            </p:cNvPr>
            <p:cNvGrpSpPr/>
            <p:nvPr/>
          </p:nvGrpSpPr>
          <p:grpSpPr>
            <a:xfrm>
              <a:off x="1074891" y="4683238"/>
              <a:ext cx="1752766" cy="1367193"/>
              <a:chOff x="1449564" y="5320012"/>
              <a:chExt cx="1752766" cy="1367193"/>
            </a:xfrm>
          </p:grpSpPr>
          <p:grpSp>
            <p:nvGrpSpPr>
              <p:cNvPr id="99" name="Grupo 98">
                <a:extLst>
                  <a:ext uri="{FF2B5EF4-FFF2-40B4-BE49-F238E27FC236}">
                    <a16:creationId xmlns:a16="http://schemas.microsoft.com/office/drawing/2014/main" id="{B58C2197-6D88-FE4D-ABCC-BF31F136FCCE}"/>
                  </a:ext>
                </a:extLst>
              </p:cNvPr>
              <p:cNvGrpSpPr/>
              <p:nvPr/>
            </p:nvGrpSpPr>
            <p:grpSpPr>
              <a:xfrm>
                <a:off x="1449564" y="5320012"/>
                <a:ext cx="1752766" cy="1200853"/>
                <a:chOff x="1449564" y="5320012"/>
                <a:chExt cx="1752766" cy="1200853"/>
              </a:xfrm>
            </p:grpSpPr>
            <p:sp>
              <p:nvSpPr>
                <p:cNvPr id="101" name="Rectángulo 100">
                  <a:extLst>
                    <a:ext uri="{FF2B5EF4-FFF2-40B4-BE49-F238E27FC236}">
                      <a16:creationId xmlns:a16="http://schemas.microsoft.com/office/drawing/2014/main" id="{134E661E-0382-3120-1F1C-7D55E090909C}"/>
                    </a:ext>
                  </a:extLst>
                </p:cNvPr>
                <p:cNvSpPr/>
                <p:nvPr/>
              </p:nvSpPr>
              <p:spPr>
                <a:xfrm rot="16200000">
                  <a:off x="1602406" y="5290338"/>
                  <a:ext cx="1077685" cy="138337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2" name="Elipse 101">
                  <a:extLst>
                    <a:ext uri="{FF2B5EF4-FFF2-40B4-BE49-F238E27FC236}">
                      <a16:creationId xmlns:a16="http://schemas.microsoft.com/office/drawing/2014/main" id="{724B0A94-6FC9-23CD-22B2-B2951C0BC6E3}"/>
                    </a:ext>
                  </a:extLst>
                </p:cNvPr>
                <p:cNvSpPr/>
                <p:nvPr/>
              </p:nvSpPr>
              <p:spPr>
                <a:xfrm rot="16200000">
                  <a:off x="1499212" y="6281062"/>
                  <a:ext cx="184746" cy="18444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3" name="Elipse 102">
                  <a:extLst>
                    <a:ext uri="{FF2B5EF4-FFF2-40B4-BE49-F238E27FC236}">
                      <a16:creationId xmlns:a16="http://schemas.microsoft.com/office/drawing/2014/main" id="{11BC2713-BF39-6630-38E9-0106E3428AA2}"/>
                    </a:ext>
                  </a:extLst>
                </p:cNvPr>
                <p:cNvSpPr/>
                <p:nvPr/>
              </p:nvSpPr>
              <p:spPr>
                <a:xfrm rot="16200000">
                  <a:off x="1499212" y="5498204"/>
                  <a:ext cx="184746" cy="18444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4" name="Elipse 103">
                  <a:extLst>
                    <a:ext uri="{FF2B5EF4-FFF2-40B4-BE49-F238E27FC236}">
                      <a16:creationId xmlns:a16="http://schemas.microsoft.com/office/drawing/2014/main" id="{D8E90CEB-073A-1680-534A-549B10790A4F}"/>
                    </a:ext>
                  </a:extLst>
                </p:cNvPr>
                <p:cNvSpPr/>
                <p:nvPr/>
              </p:nvSpPr>
              <p:spPr>
                <a:xfrm rot="16200000">
                  <a:off x="2604528" y="6281062"/>
                  <a:ext cx="184746" cy="18444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5" name="Elipse 104">
                  <a:extLst>
                    <a:ext uri="{FF2B5EF4-FFF2-40B4-BE49-F238E27FC236}">
                      <a16:creationId xmlns:a16="http://schemas.microsoft.com/office/drawing/2014/main" id="{3093C324-C301-09E7-8E88-64D2F3F0D579}"/>
                    </a:ext>
                  </a:extLst>
                </p:cNvPr>
                <p:cNvSpPr/>
                <p:nvPr/>
              </p:nvSpPr>
              <p:spPr>
                <a:xfrm rot="16200000">
                  <a:off x="2604528" y="5498204"/>
                  <a:ext cx="184746" cy="18444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grpSp>
              <p:nvGrpSpPr>
                <p:cNvPr id="106" name="Grupo 105">
                  <a:extLst>
                    <a:ext uri="{FF2B5EF4-FFF2-40B4-BE49-F238E27FC236}">
                      <a16:creationId xmlns:a16="http://schemas.microsoft.com/office/drawing/2014/main" id="{9F718A18-CF3B-B12D-6A8B-8A821AC481FE}"/>
                    </a:ext>
                  </a:extLst>
                </p:cNvPr>
                <p:cNvGrpSpPr/>
                <p:nvPr/>
              </p:nvGrpSpPr>
              <p:grpSpPr>
                <a:xfrm rot="16200000">
                  <a:off x="1716212" y="5575232"/>
                  <a:ext cx="184746" cy="126228"/>
                  <a:chOff x="3967222" y="2308563"/>
                  <a:chExt cx="432000" cy="295640"/>
                </a:xfrm>
                <a:solidFill>
                  <a:schemeClr val="tx1"/>
                </a:solidFill>
              </p:grpSpPr>
              <p:sp>
                <p:nvSpPr>
                  <p:cNvPr id="150" name="Rectángulo 149">
                    <a:extLst>
                      <a:ext uri="{FF2B5EF4-FFF2-40B4-BE49-F238E27FC236}">
                        <a16:creationId xmlns:a16="http://schemas.microsoft.com/office/drawing/2014/main" id="{CD6608CC-B4E1-5D86-F1EE-60939F178420}"/>
                      </a:ext>
                    </a:extLst>
                  </p:cNvPr>
                  <p:cNvSpPr/>
                  <p:nvPr/>
                </p:nvSpPr>
                <p:spPr>
                  <a:xfrm>
                    <a:off x="4255222" y="2311681"/>
                    <a:ext cx="144000" cy="144000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151" name="Rectángulo 150">
                    <a:extLst>
                      <a:ext uri="{FF2B5EF4-FFF2-40B4-BE49-F238E27FC236}">
                        <a16:creationId xmlns:a16="http://schemas.microsoft.com/office/drawing/2014/main" id="{EE845529-073E-4CC0-F161-BCDA74AA6FD2}"/>
                      </a:ext>
                    </a:extLst>
                  </p:cNvPr>
                  <p:cNvSpPr/>
                  <p:nvPr/>
                </p:nvSpPr>
                <p:spPr>
                  <a:xfrm>
                    <a:off x="4255222" y="2454830"/>
                    <a:ext cx="144000" cy="144000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152" name="Rectángulo 151">
                    <a:extLst>
                      <a:ext uri="{FF2B5EF4-FFF2-40B4-BE49-F238E27FC236}">
                        <a16:creationId xmlns:a16="http://schemas.microsoft.com/office/drawing/2014/main" id="{8840EE8C-5906-E4EC-D9B1-9FAA7FDF30A9}"/>
                      </a:ext>
                    </a:extLst>
                  </p:cNvPr>
                  <p:cNvSpPr/>
                  <p:nvPr/>
                </p:nvSpPr>
                <p:spPr>
                  <a:xfrm>
                    <a:off x="4111222" y="2308563"/>
                    <a:ext cx="144000" cy="144000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153" name="Rectángulo 152">
                    <a:extLst>
                      <a:ext uri="{FF2B5EF4-FFF2-40B4-BE49-F238E27FC236}">
                        <a16:creationId xmlns:a16="http://schemas.microsoft.com/office/drawing/2014/main" id="{B920D4F4-3F33-95B5-4F56-00683A99D1D5}"/>
                      </a:ext>
                    </a:extLst>
                  </p:cNvPr>
                  <p:cNvSpPr/>
                  <p:nvPr/>
                </p:nvSpPr>
                <p:spPr>
                  <a:xfrm>
                    <a:off x="4111222" y="2451712"/>
                    <a:ext cx="144000" cy="144000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154" name="Rectángulo 153">
                    <a:extLst>
                      <a:ext uri="{FF2B5EF4-FFF2-40B4-BE49-F238E27FC236}">
                        <a16:creationId xmlns:a16="http://schemas.microsoft.com/office/drawing/2014/main" id="{4478815B-DE1D-B31F-FD27-6D7A19A14F9E}"/>
                      </a:ext>
                    </a:extLst>
                  </p:cNvPr>
                  <p:cNvSpPr/>
                  <p:nvPr/>
                </p:nvSpPr>
                <p:spPr>
                  <a:xfrm>
                    <a:off x="3967222" y="2317054"/>
                    <a:ext cx="144000" cy="144000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155" name="Rectángulo 154">
                    <a:extLst>
                      <a:ext uri="{FF2B5EF4-FFF2-40B4-BE49-F238E27FC236}">
                        <a16:creationId xmlns:a16="http://schemas.microsoft.com/office/drawing/2014/main" id="{B168F7D2-F88C-8768-F58C-1F18925E017B}"/>
                      </a:ext>
                    </a:extLst>
                  </p:cNvPr>
                  <p:cNvSpPr/>
                  <p:nvPr/>
                </p:nvSpPr>
                <p:spPr>
                  <a:xfrm>
                    <a:off x="3967222" y="2460203"/>
                    <a:ext cx="144000" cy="144000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grpSp>
              <p:nvGrpSpPr>
                <p:cNvPr id="107" name="Grupo 106">
                  <a:extLst>
                    <a:ext uri="{FF2B5EF4-FFF2-40B4-BE49-F238E27FC236}">
                      <a16:creationId xmlns:a16="http://schemas.microsoft.com/office/drawing/2014/main" id="{BF894205-4C21-A1DA-6D39-1CC2D0E15376}"/>
                    </a:ext>
                  </a:extLst>
                </p:cNvPr>
                <p:cNvGrpSpPr/>
                <p:nvPr/>
              </p:nvGrpSpPr>
              <p:grpSpPr>
                <a:xfrm rot="16200000">
                  <a:off x="2083102" y="6240417"/>
                  <a:ext cx="123164" cy="369779"/>
                  <a:chOff x="2712629" y="2713129"/>
                  <a:chExt cx="288000" cy="866062"/>
                </a:xfrm>
              </p:grpSpPr>
              <p:sp>
                <p:nvSpPr>
                  <p:cNvPr id="148" name="Rectángulo 147">
                    <a:extLst>
                      <a:ext uri="{FF2B5EF4-FFF2-40B4-BE49-F238E27FC236}">
                        <a16:creationId xmlns:a16="http://schemas.microsoft.com/office/drawing/2014/main" id="{1575457B-C0E9-452D-8B18-8B7355773423}"/>
                      </a:ext>
                    </a:extLst>
                  </p:cNvPr>
                  <p:cNvSpPr/>
                  <p:nvPr/>
                </p:nvSpPr>
                <p:spPr>
                  <a:xfrm>
                    <a:off x="2712629" y="2713129"/>
                    <a:ext cx="144000" cy="864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149" name="Rectángulo 148">
                    <a:extLst>
                      <a:ext uri="{FF2B5EF4-FFF2-40B4-BE49-F238E27FC236}">
                        <a16:creationId xmlns:a16="http://schemas.microsoft.com/office/drawing/2014/main" id="{6D3E28A8-AC0B-7B74-B22E-DA93A1DB42BF}"/>
                      </a:ext>
                    </a:extLst>
                  </p:cNvPr>
                  <p:cNvSpPr/>
                  <p:nvPr/>
                </p:nvSpPr>
                <p:spPr>
                  <a:xfrm>
                    <a:off x="2856629" y="2715191"/>
                    <a:ext cx="144000" cy="864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sp>
              <p:nvSpPr>
                <p:cNvPr id="108" name="Rectángulo: esquinas redondeadas 107">
                  <a:extLst>
                    <a:ext uri="{FF2B5EF4-FFF2-40B4-BE49-F238E27FC236}">
                      <a16:creationId xmlns:a16="http://schemas.microsoft.com/office/drawing/2014/main" id="{C7F2B8A7-1347-1200-5A68-858AC2733E66}"/>
                    </a:ext>
                  </a:extLst>
                </p:cNvPr>
                <p:cNvSpPr/>
                <p:nvPr/>
              </p:nvSpPr>
              <p:spPr>
                <a:xfrm rot="16200000">
                  <a:off x="2696828" y="6128678"/>
                  <a:ext cx="92373" cy="9222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9" name="Rectángulo: esquinas redondeadas 108">
                  <a:extLst>
                    <a:ext uri="{FF2B5EF4-FFF2-40B4-BE49-F238E27FC236}">
                      <a16:creationId xmlns:a16="http://schemas.microsoft.com/office/drawing/2014/main" id="{F2112FFA-060F-AB0E-DE08-08B9A2E8BBF8}"/>
                    </a:ext>
                  </a:extLst>
                </p:cNvPr>
                <p:cNvSpPr/>
                <p:nvPr/>
              </p:nvSpPr>
              <p:spPr>
                <a:xfrm rot="16200000">
                  <a:off x="2696828" y="6036305"/>
                  <a:ext cx="92373" cy="9222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10" name="Rectángulo: esquinas redondeadas 109">
                  <a:extLst>
                    <a:ext uri="{FF2B5EF4-FFF2-40B4-BE49-F238E27FC236}">
                      <a16:creationId xmlns:a16="http://schemas.microsoft.com/office/drawing/2014/main" id="{EF707FB8-E704-EA33-6E60-DFF70D834E09}"/>
                    </a:ext>
                  </a:extLst>
                </p:cNvPr>
                <p:cNvSpPr/>
                <p:nvPr/>
              </p:nvSpPr>
              <p:spPr>
                <a:xfrm rot="16200000">
                  <a:off x="2696828" y="5943933"/>
                  <a:ext cx="92373" cy="9222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11" name="Rectángulo: esquinas redondeadas 110">
                  <a:extLst>
                    <a:ext uri="{FF2B5EF4-FFF2-40B4-BE49-F238E27FC236}">
                      <a16:creationId xmlns:a16="http://schemas.microsoft.com/office/drawing/2014/main" id="{CEB23E61-4F10-45BF-7CA9-88446EEDA7CC}"/>
                    </a:ext>
                  </a:extLst>
                </p:cNvPr>
                <p:cNvSpPr/>
                <p:nvPr/>
              </p:nvSpPr>
              <p:spPr>
                <a:xfrm rot="16200000">
                  <a:off x="2697332" y="5851559"/>
                  <a:ext cx="92373" cy="9222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12" name="Rectángulo: esquinas redondeadas 111">
                  <a:extLst>
                    <a:ext uri="{FF2B5EF4-FFF2-40B4-BE49-F238E27FC236}">
                      <a16:creationId xmlns:a16="http://schemas.microsoft.com/office/drawing/2014/main" id="{4934A923-7648-6E18-831A-750A7B1A548B}"/>
                    </a:ext>
                  </a:extLst>
                </p:cNvPr>
                <p:cNvSpPr/>
                <p:nvPr/>
              </p:nvSpPr>
              <p:spPr>
                <a:xfrm rot="16200000">
                  <a:off x="2696828" y="5734833"/>
                  <a:ext cx="92373" cy="9222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cxnSp>
              <p:nvCxnSpPr>
                <p:cNvPr id="113" name="Conector recto 112">
                  <a:extLst>
                    <a:ext uri="{FF2B5EF4-FFF2-40B4-BE49-F238E27FC236}">
                      <a16:creationId xmlns:a16="http://schemas.microsoft.com/office/drawing/2014/main" id="{A8DED29C-3864-E1BD-14C0-D7A94B9F0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971004" y="5943357"/>
                  <a:ext cx="0" cy="461123"/>
                </a:xfrm>
                <a:prstGeom prst="line">
                  <a:avLst/>
                </a:prstGeom>
                <a:ln w="762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Conector recto 113">
                  <a:extLst>
                    <a:ext uri="{FF2B5EF4-FFF2-40B4-BE49-F238E27FC236}">
                      <a16:creationId xmlns:a16="http://schemas.microsoft.com/office/drawing/2014/main" id="{28B8AB39-39C4-0088-FD44-503637756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971768" y="5850578"/>
                  <a:ext cx="0" cy="461123"/>
                </a:xfrm>
                <a:prstGeom prst="line">
                  <a:avLst/>
                </a:prstGeom>
                <a:ln w="762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114">
                  <a:extLst>
                    <a:ext uri="{FF2B5EF4-FFF2-40B4-BE49-F238E27FC236}">
                      <a16:creationId xmlns:a16="http://schemas.microsoft.com/office/drawing/2014/main" id="{04FE8E1D-AFD7-7C1A-EE2A-62E87F3A04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971769" y="5758569"/>
                  <a:ext cx="0" cy="461123"/>
                </a:xfrm>
                <a:prstGeom prst="line">
                  <a:avLst/>
                </a:prstGeom>
                <a:ln w="762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Conector recto 115">
                  <a:extLst>
                    <a:ext uri="{FF2B5EF4-FFF2-40B4-BE49-F238E27FC236}">
                      <a16:creationId xmlns:a16="http://schemas.microsoft.com/office/drawing/2014/main" id="{AE393608-26C5-D127-7B2F-31BD2AD34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970062" y="5667110"/>
                  <a:ext cx="0" cy="461123"/>
                </a:xfrm>
                <a:prstGeom prst="line">
                  <a:avLst/>
                </a:prstGeom>
                <a:ln w="762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Conector recto 116">
                  <a:extLst>
                    <a:ext uri="{FF2B5EF4-FFF2-40B4-BE49-F238E27FC236}">
                      <a16:creationId xmlns:a16="http://schemas.microsoft.com/office/drawing/2014/main" id="{D73CD2F6-83C5-A544-B871-702399DF4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968982" y="5549213"/>
                  <a:ext cx="0" cy="461123"/>
                </a:xfrm>
                <a:prstGeom prst="line">
                  <a:avLst/>
                </a:prstGeom>
                <a:ln w="762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CuadroTexto 117">
                  <a:extLst>
                    <a:ext uri="{FF2B5EF4-FFF2-40B4-BE49-F238E27FC236}">
                      <a16:creationId xmlns:a16="http://schemas.microsoft.com/office/drawing/2014/main" id="{71912652-811C-F7E5-FEB2-47AAF359B93B}"/>
                    </a:ext>
                  </a:extLst>
                </p:cNvPr>
                <p:cNvSpPr txBox="1"/>
                <p:nvPr/>
              </p:nvSpPr>
              <p:spPr>
                <a:xfrm rot="10800000">
                  <a:off x="2453483" y="6088797"/>
                  <a:ext cx="300797" cy="17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1100" dirty="0">
                      <a:solidFill>
                        <a:schemeClr val="bg1"/>
                      </a:solidFill>
                    </a:rPr>
                    <a:t>GND</a:t>
                  </a:r>
                </a:p>
              </p:txBody>
            </p:sp>
            <p:sp>
              <p:nvSpPr>
                <p:cNvPr id="119" name="CuadroTexto 118">
                  <a:extLst>
                    <a:ext uri="{FF2B5EF4-FFF2-40B4-BE49-F238E27FC236}">
                      <a16:creationId xmlns:a16="http://schemas.microsoft.com/office/drawing/2014/main" id="{13D0E302-C7F3-3034-20C5-FE97A6721B3E}"/>
                    </a:ext>
                  </a:extLst>
                </p:cNvPr>
                <p:cNvSpPr txBox="1"/>
                <p:nvPr/>
              </p:nvSpPr>
              <p:spPr>
                <a:xfrm rot="10800000">
                  <a:off x="2486655" y="5996061"/>
                  <a:ext cx="263884" cy="17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1100" dirty="0">
                      <a:solidFill>
                        <a:schemeClr val="bg1"/>
                      </a:solidFill>
                    </a:rPr>
                    <a:t>+5v</a:t>
                  </a:r>
                </a:p>
              </p:txBody>
            </p:sp>
            <p:sp>
              <p:nvSpPr>
                <p:cNvPr id="120" name="CuadroTexto 119">
                  <a:extLst>
                    <a:ext uri="{FF2B5EF4-FFF2-40B4-BE49-F238E27FC236}">
                      <a16:creationId xmlns:a16="http://schemas.microsoft.com/office/drawing/2014/main" id="{C2A8E86E-C320-3FB9-B3EE-0AAEB85ECF6C}"/>
                    </a:ext>
                  </a:extLst>
                </p:cNvPr>
                <p:cNvSpPr txBox="1"/>
                <p:nvPr/>
              </p:nvSpPr>
              <p:spPr>
                <a:xfrm rot="10800000">
                  <a:off x="2475535" y="5904051"/>
                  <a:ext cx="276540" cy="17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1100" dirty="0">
                      <a:solidFill>
                        <a:schemeClr val="bg1"/>
                      </a:solidFill>
                    </a:rPr>
                    <a:t>VRx</a:t>
                  </a:r>
                </a:p>
              </p:txBody>
            </p:sp>
            <p:sp>
              <p:nvSpPr>
                <p:cNvPr id="121" name="CuadroTexto 120">
                  <a:extLst>
                    <a:ext uri="{FF2B5EF4-FFF2-40B4-BE49-F238E27FC236}">
                      <a16:creationId xmlns:a16="http://schemas.microsoft.com/office/drawing/2014/main" id="{D638E4C6-FC88-CC88-684E-646FC3190F4D}"/>
                    </a:ext>
                  </a:extLst>
                </p:cNvPr>
                <p:cNvSpPr txBox="1"/>
                <p:nvPr/>
              </p:nvSpPr>
              <p:spPr>
                <a:xfrm rot="10800000">
                  <a:off x="2476406" y="5811679"/>
                  <a:ext cx="275484" cy="17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1100" dirty="0">
                      <a:solidFill>
                        <a:schemeClr val="bg1"/>
                      </a:solidFill>
                    </a:rPr>
                    <a:t>VRy</a:t>
                  </a:r>
                </a:p>
              </p:txBody>
            </p:sp>
            <p:sp>
              <p:nvSpPr>
                <p:cNvPr id="122" name="CuadroTexto 121">
                  <a:extLst>
                    <a:ext uri="{FF2B5EF4-FFF2-40B4-BE49-F238E27FC236}">
                      <a16:creationId xmlns:a16="http://schemas.microsoft.com/office/drawing/2014/main" id="{7AEB5BE9-C97C-6B55-D5FE-C8A948D69CF2}"/>
                    </a:ext>
                  </a:extLst>
                </p:cNvPr>
                <p:cNvSpPr txBox="1"/>
                <p:nvPr/>
              </p:nvSpPr>
              <p:spPr>
                <a:xfrm rot="10800000">
                  <a:off x="2509144" y="5689724"/>
                  <a:ext cx="244899" cy="17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1100" dirty="0">
                      <a:solidFill>
                        <a:schemeClr val="bg1"/>
                      </a:solidFill>
                    </a:rPr>
                    <a:t>SW</a:t>
                  </a:r>
                </a:p>
              </p:txBody>
            </p:sp>
            <p:sp>
              <p:nvSpPr>
                <p:cNvPr id="123" name="Elipse 122">
                  <a:extLst>
                    <a:ext uri="{FF2B5EF4-FFF2-40B4-BE49-F238E27FC236}">
                      <a16:creationId xmlns:a16="http://schemas.microsoft.com/office/drawing/2014/main" id="{11298487-B44F-85F6-8E73-962A473D8C60}"/>
                    </a:ext>
                  </a:extLst>
                </p:cNvPr>
                <p:cNvSpPr/>
                <p:nvPr/>
              </p:nvSpPr>
              <p:spPr>
                <a:xfrm rot="16200000">
                  <a:off x="1528814" y="5528945"/>
                  <a:ext cx="123164" cy="12296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24" name="Elipse 123">
                  <a:extLst>
                    <a:ext uri="{FF2B5EF4-FFF2-40B4-BE49-F238E27FC236}">
                      <a16:creationId xmlns:a16="http://schemas.microsoft.com/office/drawing/2014/main" id="{B407B2EE-84FE-E5FA-44AA-EB548DC06EF8}"/>
                    </a:ext>
                  </a:extLst>
                </p:cNvPr>
                <p:cNvSpPr/>
                <p:nvPr/>
              </p:nvSpPr>
              <p:spPr>
                <a:xfrm rot="16200000">
                  <a:off x="1528814" y="6311803"/>
                  <a:ext cx="123164" cy="12296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25" name="Elipse 124">
                  <a:extLst>
                    <a:ext uri="{FF2B5EF4-FFF2-40B4-BE49-F238E27FC236}">
                      <a16:creationId xmlns:a16="http://schemas.microsoft.com/office/drawing/2014/main" id="{36238B26-B03A-9795-8D70-87545E9D2FC2}"/>
                    </a:ext>
                  </a:extLst>
                </p:cNvPr>
                <p:cNvSpPr/>
                <p:nvPr/>
              </p:nvSpPr>
              <p:spPr>
                <a:xfrm rot="16200000">
                  <a:off x="2635320" y="6314371"/>
                  <a:ext cx="123164" cy="12296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43" name="Elipse 142">
                  <a:extLst>
                    <a:ext uri="{FF2B5EF4-FFF2-40B4-BE49-F238E27FC236}">
                      <a16:creationId xmlns:a16="http://schemas.microsoft.com/office/drawing/2014/main" id="{3F61D636-8E44-2FD5-B79E-C9415D55CE14}"/>
                    </a:ext>
                  </a:extLst>
                </p:cNvPr>
                <p:cNvSpPr/>
                <p:nvPr/>
              </p:nvSpPr>
              <p:spPr>
                <a:xfrm rot="16200000">
                  <a:off x="2635320" y="5528945"/>
                  <a:ext cx="123164" cy="12296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44" name="Elipse 143">
                  <a:extLst>
                    <a:ext uri="{FF2B5EF4-FFF2-40B4-BE49-F238E27FC236}">
                      <a16:creationId xmlns:a16="http://schemas.microsoft.com/office/drawing/2014/main" id="{001DA9D4-46C6-3834-3E46-AF09DCC4200A}"/>
                    </a:ext>
                  </a:extLst>
                </p:cNvPr>
                <p:cNvSpPr/>
                <p:nvPr/>
              </p:nvSpPr>
              <p:spPr>
                <a:xfrm rot="16200000">
                  <a:off x="1730734" y="5569957"/>
                  <a:ext cx="831357" cy="830022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grpSp>
              <p:nvGrpSpPr>
                <p:cNvPr id="145" name="Grupo 144">
                  <a:extLst>
                    <a:ext uri="{FF2B5EF4-FFF2-40B4-BE49-F238E27FC236}">
                      <a16:creationId xmlns:a16="http://schemas.microsoft.com/office/drawing/2014/main" id="{3F6320E3-B646-CE3D-C9FB-762F074D03E6}"/>
                    </a:ext>
                  </a:extLst>
                </p:cNvPr>
                <p:cNvGrpSpPr/>
                <p:nvPr/>
              </p:nvGrpSpPr>
              <p:grpSpPr>
                <a:xfrm rot="16200000">
                  <a:off x="1814272" y="5320546"/>
                  <a:ext cx="665086" cy="664018"/>
                  <a:chOff x="2924049" y="2379773"/>
                  <a:chExt cx="1555200" cy="1555200"/>
                </a:xfrm>
              </p:grpSpPr>
              <p:sp>
                <p:nvSpPr>
                  <p:cNvPr id="146" name="Elipse 145">
                    <a:extLst>
                      <a:ext uri="{FF2B5EF4-FFF2-40B4-BE49-F238E27FC236}">
                        <a16:creationId xmlns:a16="http://schemas.microsoft.com/office/drawing/2014/main" id="{3EF4CABE-088A-1E4A-294E-ACB968935A07}"/>
                      </a:ext>
                    </a:extLst>
                  </p:cNvPr>
                  <p:cNvSpPr/>
                  <p:nvPr/>
                </p:nvSpPr>
                <p:spPr>
                  <a:xfrm>
                    <a:off x="2924049" y="2379773"/>
                    <a:ext cx="1555200" cy="15552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147" name="Elipse 146">
                    <a:extLst>
                      <a:ext uri="{FF2B5EF4-FFF2-40B4-BE49-F238E27FC236}">
                        <a16:creationId xmlns:a16="http://schemas.microsoft.com/office/drawing/2014/main" id="{8A6FCE75-FBB7-3402-EFB6-5E1E7D8A856D}"/>
                      </a:ext>
                    </a:extLst>
                  </p:cNvPr>
                  <p:cNvSpPr/>
                  <p:nvPr/>
                </p:nvSpPr>
                <p:spPr>
                  <a:xfrm>
                    <a:off x="3001808" y="2458167"/>
                    <a:ext cx="1399680" cy="139968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</p:grpSp>
          </p:grpSp>
          <p:pic>
            <p:nvPicPr>
              <p:cNvPr id="100" name="Imagen 99">
                <a:extLst>
                  <a:ext uri="{FF2B5EF4-FFF2-40B4-BE49-F238E27FC236}">
                    <a16:creationId xmlns:a16="http://schemas.microsoft.com/office/drawing/2014/main" id="{60E6F5BD-2EF4-EEC4-1838-292E035E7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428941">
                <a:off x="1833806" y="6060875"/>
                <a:ext cx="749395" cy="626330"/>
              </a:xfrm>
              <a:prstGeom prst="rect">
                <a:avLst/>
              </a:prstGeom>
            </p:spPr>
          </p:pic>
        </p:grpSp>
      </p:grpSp>
      <p:grpSp>
        <p:nvGrpSpPr>
          <p:cNvPr id="215" name="Grupo 214">
            <a:extLst>
              <a:ext uri="{FF2B5EF4-FFF2-40B4-BE49-F238E27FC236}">
                <a16:creationId xmlns:a16="http://schemas.microsoft.com/office/drawing/2014/main" id="{9A54EACC-6029-1619-4FE1-3099B5204861}"/>
              </a:ext>
            </a:extLst>
          </p:cNvPr>
          <p:cNvGrpSpPr/>
          <p:nvPr/>
        </p:nvGrpSpPr>
        <p:grpSpPr>
          <a:xfrm>
            <a:off x="8577497" y="151596"/>
            <a:ext cx="2807014" cy="5484669"/>
            <a:chOff x="3765316" y="672210"/>
            <a:chExt cx="2807014" cy="5484669"/>
          </a:xfrm>
        </p:grpSpPr>
        <p:grpSp>
          <p:nvGrpSpPr>
            <p:cNvPr id="216" name="Grupo 215">
              <a:extLst>
                <a:ext uri="{FF2B5EF4-FFF2-40B4-BE49-F238E27FC236}">
                  <a16:creationId xmlns:a16="http://schemas.microsoft.com/office/drawing/2014/main" id="{9B1E92DF-0406-BF1B-EFBB-C681ED39411A}"/>
                </a:ext>
              </a:extLst>
            </p:cNvPr>
            <p:cNvGrpSpPr/>
            <p:nvPr/>
          </p:nvGrpSpPr>
          <p:grpSpPr>
            <a:xfrm>
              <a:off x="3765316" y="672210"/>
              <a:ext cx="2807014" cy="2763616"/>
              <a:chOff x="4062775" y="672210"/>
              <a:chExt cx="2807014" cy="2763616"/>
            </a:xfrm>
          </p:grpSpPr>
          <p:sp>
            <p:nvSpPr>
              <p:cNvPr id="297" name="Rectángulo 296">
                <a:extLst>
                  <a:ext uri="{FF2B5EF4-FFF2-40B4-BE49-F238E27FC236}">
                    <a16:creationId xmlns:a16="http://schemas.microsoft.com/office/drawing/2014/main" id="{39091269-69E3-0533-828A-428525A89E62}"/>
                  </a:ext>
                </a:extLst>
              </p:cNvPr>
              <p:cNvSpPr/>
              <p:nvPr/>
            </p:nvSpPr>
            <p:spPr>
              <a:xfrm>
                <a:off x="5789789" y="1989917"/>
                <a:ext cx="720000" cy="118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8" name="Rectángulo 297">
                <a:extLst>
                  <a:ext uri="{FF2B5EF4-FFF2-40B4-BE49-F238E27FC236}">
                    <a16:creationId xmlns:a16="http://schemas.microsoft.com/office/drawing/2014/main" id="{95BB0964-73FA-B897-BF53-491919BD0360}"/>
                  </a:ext>
                </a:extLst>
              </p:cNvPr>
              <p:cNvSpPr/>
              <p:nvPr/>
            </p:nvSpPr>
            <p:spPr>
              <a:xfrm>
                <a:off x="6509789" y="1996181"/>
                <a:ext cx="360000" cy="118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9" name="Rectángulo 298">
                <a:extLst>
                  <a:ext uri="{FF2B5EF4-FFF2-40B4-BE49-F238E27FC236}">
                    <a16:creationId xmlns:a16="http://schemas.microsoft.com/office/drawing/2014/main" id="{7AEE2B85-9635-1DFC-1E06-ABFDEE742FCB}"/>
                  </a:ext>
                </a:extLst>
              </p:cNvPr>
              <p:cNvSpPr/>
              <p:nvPr/>
            </p:nvSpPr>
            <p:spPr>
              <a:xfrm>
                <a:off x="5426385" y="1996181"/>
                <a:ext cx="360000" cy="118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300" name="Imagen 299" descr="Imagen que contiene objeto&#10;&#10;Descripción generada con confianza muy alta">
                <a:extLst>
                  <a:ext uri="{FF2B5EF4-FFF2-40B4-BE49-F238E27FC236}">
                    <a16:creationId xmlns:a16="http://schemas.microsoft.com/office/drawing/2014/main" id="{BD136F6A-BBD5-4AE0-D100-E4F2E2B94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-2700000">
                <a:off x="4874622" y="1052083"/>
                <a:ext cx="1408298" cy="2383743"/>
              </a:xfrm>
              <a:prstGeom prst="rect">
                <a:avLst/>
              </a:prstGeom>
            </p:spPr>
          </p:pic>
          <p:pic>
            <p:nvPicPr>
              <p:cNvPr id="301" name="Imagen 300" descr="Imagen que contiene objeto&#10;&#10;Descripción generada con confianza muy alta">
                <a:extLst>
                  <a:ext uri="{FF2B5EF4-FFF2-40B4-BE49-F238E27FC236}">
                    <a16:creationId xmlns:a16="http://schemas.microsoft.com/office/drawing/2014/main" id="{8733F7D0-9F0E-C252-5BA4-2F7017C61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550498" y="1315401"/>
                <a:ext cx="1408298" cy="2383743"/>
              </a:xfrm>
              <a:prstGeom prst="rect">
                <a:avLst/>
              </a:prstGeom>
            </p:spPr>
          </p:pic>
          <p:grpSp>
            <p:nvGrpSpPr>
              <p:cNvPr id="302" name="Grupo 301">
                <a:extLst>
                  <a:ext uri="{FF2B5EF4-FFF2-40B4-BE49-F238E27FC236}">
                    <a16:creationId xmlns:a16="http://schemas.microsoft.com/office/drawing/2014/main" id="{AE298E87-CAC5-32EB-FBF5-08F239B86F05}"/>
                  </a:ext>
                </a:extLst>
              </p:cNvPr>
              <p:cNvGrpSpPr/>
              <p:nvPr/>
            </p:nvGrpSpPr>
            <p:grpSpPr>
              <a:xfrm>
                <a:off x="5553017" y="672210"/>
                <a:ext cx="889465" cy="2380516"/>
                <a:chOff x="5553017" y="672210"/>
                <a:chExt cx="889465" cy="2380516"/>
              </a:xfrm>
            </p:grpSpPr>
            <p:grpSp>
              <p:nvGrpSpPr>
                <p:cNvPr id="306" name="Grupo 305">
                  <a:extLst>
                    <a:ext uri="{FF2B5EF4-FFF2-40B4-BE49-F238E27FC236}">
                      <a16:creationId xmlns:a16="http://schemas.microsoft.com/office/drawing/2014/main" id="{103EE106-4FD8-F54F-47FC-A6A4437452DB}"/>
                    </a:ext>
                  </a:extLst>
                </p:cNvPr>
                <p:cNvGrpSpPr/>
                <p:nvPr/>
              </p:nvGrpSpPr>
              <p:grpSpPr>
                <a:xfrm>
                  <a:off x="5553017" y="1574867"/>
                  <a:ext cx="889465" cy="1477859"/>
                  <a:chOff x="5553017" y="1574867"/>
                  <a:chExt cx="889465" cy="1477859"/>
                </a:xfrm>
              </p:grpSpPr>
              <p:sp>
                <p:nvSpPr>
                  <p:cNvPr id="308" name="Rectángulo 307">
                    <a:extLst>
                      <a:ext uri="{FF2B5EF4-FFF2-40B4-BE49-F238E27FC236}">
                        <a16:creationId xmlns:a16="http://schemas.microsoft.com/office/drawing/2014/main" id="{0EDA2F1F-9ED5-520D-1830-44AAA4CB02D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553017" y="2332726"/>
                    <a:ext cx="720000" cy="720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grpSp>
                <p:nvGrpSpPr>
                  <p:cNvPr id="309" name="Grupo 308">
                    <a:extLst>
                      <a:ext uri="{FF2B5EF4-FFF2-40B4-BE49-F238E27FC236}">
                        <a16:creationId xmlns:a16="http://schemas.microsoft.com/office/drawing/2014/main" id="{977F78C4-6FD0-0872-E43A-22B57DE85688}"/>
                      </a:ext>
                    </a:extLst>
                  </p:cNvPr>
                  <p:cNvGrpSpPr/>
                  <p:nvPr/>
                </p:nvGrpSpPr>
                <p:grpSpPr>
                  <a:xfrm>
                    <a:off x="6160104" y="2063955"/>
                    <a:ext cx="280141" cy="533832"/>
                    <a:chOff x="6106315" y="1640289"/>
                    <a:chExt cx="280141" cy="533832"/>
                  </a:xfrm>
                  <a:solidFill>
                    <a:srgbClr val="8EB4E3"/>
                  </a:solidFill>
                </p:grpSpPr>
                <p:sp>
                  <p:nvSpPr>
                    <p:cNvPr id="313" name="Rectángulo 312">
                      <a:extLst>
                        <a:ext uri="{FF2B5EF4-FFF2-40B4-BE49-F238E27FC236}">
                          <a16:creationId xmlns:a16="http://schemas.microsoft.com/office/drawing/2014/main" id="{81A156E3-BC88-21FD-A09D-90B77399C1A0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962315" y="1958121"/>
                      <a:ext cx="360000" cy="72000"/>
                    </a:xfrm>
                    <a:prstGeom prst="rect">
                      <a:avLst/>
                    </a:prstGeom>
                    <a:grp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sp>
                  <p:nvSpPr>
                    <p:cNvPr id="314" name="Rectángulo 313">
                      <a:extLst>
                        <a:ext uri="{FF2B5EF4-FFF2-40B4-BE49-F238E27FC236}">
                          <a16:creationId xmlns:a16="http://schemas.microsoft.com/office/drawing/2014/main" id="{EE4C662B-BFFE-3538-D32C-0F784846938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6037230" y="1849569"/>
                      <a:ext cx="360000" cy="144000"/>
                    </a:xfrm>
                    <a:prstGeom prst="rect">
                      <a:avLst/>
                    </a:prstGeom>
                    <a:grp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sp>
                  <p:nvSpPr>
                    <p:cNvPr id="315" name="Rectángulo: esquinas redondeadas 314">
                      <a:extLst>
                        <a:ext uri="{FF2B5EF4-FFF2-40B4-BE49-F238E27FC236}">
                          <a16:creationId xmlns:a16="http://schemas.microsoft.com/office/drawing/2014/main" id="{86B209E1-393D-DDB3-B501-0388D4E41B36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6134456" y="1748289"/>
                      <a:ext cx="360000" cy="144000"/>
                    </a:xfrm>
                    <a:prstGeom prst="roundRect">
                      <a:avLst>
                        <a:gd name="adj" fmla="val 35490"/>
                      </a:avLst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</p:grpSp>
              <p:grpSp>
                <p:nvGrpSpPr>
                  <p:cNvPr id="310" name="Grupo 309">
                    <a:extLst>
                      <a:ext uri="{FF2B5EF4-FFF2-40B4-BE49-F238E27FC236}">
                        <a16:creationId xmlns:a16="http://schemas.microsoft.com/office/drawing/2014/main" id="{5F023333-920E-C556-CFF6-2754BF8B091D}"/>
                      </a:ext>
                    </a:extLst>
                  </p:cNvPr>
                  <p:cNvGrpSpPr/>
                  <p:nvPr/>
                </p:nvGrpSpPr>
                <p:grpSpPr>
                  <a:xfrm rot="2700000">
                    <a:off x="5974482" y="1826867"/>
                    <a:ext cx="720000" cy="216000"/>
                    <a:chOff x="3829722" y="2600735"/>
                    <a:chExt cx="720000" cy="216000"/>
                  </a:xfrm>
                </p:grpSpPr>
                <p:sp>
                  <p:nvSpPr>
                    <p:cNvPr id="311" name="Rectángulo: esquinas redondeadas 310">
                      <a:extLst>
                        <a:ext uri="{FF2B5EF4-FFF2-40B4-BE49-F238E27FC236}">
                          <a16:creationId xmlns:a16="http://schemas.microsoft.com/office/drawing/2014/main" id="{A434CFE3-8CB0-34E0-AFAE-612233840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722" y="2600735"/>
                      <a:ext cx="720000" cy="72000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sp>
                  <p:nvSpPr>
                    <p:cNvPr id="312" name="Rectángulo 311">
                      <a:extLst>
                        <a:ext uri="{FF2B5EF4-FFF2-40B4-BE49-F238E27FC236}">
                          <a16:creationId xmlns:a16="http://schemas.microsoft.com/office/drawing/2014/main" id="{2D3EE80B-6727-5D91-29C0-E0F202D183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0416" y="2672735"/>
                      <a:ext cx="216000" cy="144000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</p:grpSp>
            </p:grpSp>
            <p:sp>
              <p:nvSpPr>
                <p:cNvPr id="307" name="Rectángulo 306">
                  <a:extLst>
                    <a:ext uri="{FF2B5EF4-FFF2-40B4-BE49-F238E27FC236}">
                      <a16:creationId xmlns:a16="http://schemas.microsoft.com/office/drawing/2014/main" id="{669DA030-DF37-ACF2-0F96-5AC1E1386CBF}"/>
                    </a:ext>
                  </a:extLst>
                </p:cNvPr>
                <p:cNvSpPr/>
                <p:nvPr/>
              </p:nvSpPr>
              <p:spPr>
                <a:xfrm rot="-2700000">
                  <a:off x="6068789" y="672210"/>
                  <a:ext cx="162000" cy="162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03" name="Elipse 302">
                <a:extLst>
                  <a:ext uri="{FF2B5EF4-FFF2-40B4-BE49-F238E27FC236}">
                    <a16:creationId xmlns:a16="http://schemas.microsoft.com/office/drawing/2014/main" id="{DF5C695A-1BEF-DDD6-6A58-62AF2602441F}"/>
                  </a:ext>
                </a:extLst>
              </p:cNvPr>
              <p:cNvSpPr/>
              <p:nvPr/>
            </p:nvSpPr>
            <p:spPr>
              <a:xfrm>
                <a:off x="4647804" y="1903456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304" name="Gráfico 303" descr="Flecha: giro a la izquierda">
                <a:extLst>
                  <a:ext uri="{FF2B5EF4-FFF2-40B4-BE49-F238E27FC236}">
                    <a16:creationId xmlns:a16="http://schemas.microsoft.com/office/drawing/2014/main" id="{5D1096D8-E511-2BD0-64E9-ADDA19CA5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3014596">
                <a:off x="5692242" y="234016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05" name="Gráfico 304" descr="Flecha: giro a la derecha">
                <a:extLst>
                  <a:ext uri="{FF2B5EF4-FFF2-40B4-BE49-F238E27FC236}">
                    <a16:creationId xmlns:a16="http://schemas.microsoft.com/office/drawing/2014/main" id="{8C12C6E1-4C5B-01D8-19FC-2BD65F36E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8652970">
                <a:off x="5687440" y="2619413"/>
                <a:ext cx="432000" cy="432000"/>
              </a:xfrm>
              <a:prstGeom prst="rect">
                <a:avLst/>
              </a:prstGeom>
            </p:spPr>
          </p:pic>
        </p:grpSp>
        <p:grpSp>
          <p:nvGrpSpPr>
            <p:cNvPr id="217" name="Grupo 216">
              <a:extLst>
                <a:ext uri="{FF2B5EF4-FFF2-40B4-BE49-F238E27FC236}">
                  <a16:creationId xmlns:a16="http://schemas.microsoft.com/office/drawing/2014/main" id="{3FCF2DB7-7DD3-A46F-26F6-EEF0B9954EE1}"/>
                </a:ext>
              </a:extLst>
            </p:cNvPr>
            <p:cNvGrpSpPr/>
            <p:nvPr/>
          </p:nvGrpSpPr>
          <p:grpSpPr>
            <a:xfrm>
              <a:off x="4450885" y="3635732"/>
              <a:ext cx="1827316" cy="1077685"/>
              <a:chOff x="5141895" y="3909804"/>
              <a:chExt cx="1827316" cy="1077685"/>
            </a:xfrm>
          </p:grpSpPr>
          <p:sp>
            <p:nvSpPr>
              <p:cNvPr id="258" name="Rectángulo 257">
                <a:extLst>
                  <a:ext uri="{FF2B5EF4-FFF2-40B4-BE49-F238E27FC236}">
                    <a16:creationId xmlns:a16="http://schemas.microsoft.com/office/drawing/2014/main" id="{AB043278-17EC-6854-1E2A-9E9FC1A819BC}"/>
                  </a:ext>
                </a:extLst>
              </p:cNvPr>
              <p:cNvSpPr/>
              <p:nvPr/>
            </p:nvSpPr>
            <p:spPr>
              <a:xfrm rot="16200000">
                <a:off x="5369287" y="3756962"/>
                <a:ext cx="1077685" cy="138337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59" name="Elipse 258">
                <a:extLst>
                  <a:ext uri="{FF2B5EF4-FFF2-40B4-BE49-F238E27FC236}">
                    <a16:creationId xmlns:a16="http://schemas.microsoft.com/office/drawing/2014/main" id="{73674959-515B-F0F4-DECA-DA6D540D4CFD}"/>
                  </a:ext>
                </a:extLst>
              </p:cNvPr>
              <p:cNvSpPr/>
              <p:nvPr/>
            </p:nvSpPr>
            <p:spPr>
              <a:xfrm rot="16200000">
                <a:off x="5266093" y="4747686"/>
                <a:ext cx="184746" cy="1844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60" name="Elipse 259">
                <a:extLst>
                  <a:ext uri="{FF2B5EF4-FFF2-40B4-BE49-F238E27FC236}">
                    <a16:creationId xmlns:a16="http://schemas.microsoft.com/office/drawing/2014/main" id="{9C0EEBF8-559D-93FA-B663-94F64C58C1BC}"/>
                  </a:ext>
                </a:extLst>
              </p:cNvPr>
              <p:cNvSpPr/>
              <p:nvPr/>
            </p:nvSpPr>
            <p:spPr>
              <a:xfrm rot="16200000">
                <a:off x="5266093" y="3964828"/>
                <a:ext cx="184746" cy="1844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61" name="Elipse 260">
                <a:extLst>
                  <a:ext uri="{FF2B5EF4-FFF2-40B4-BE49-F238E27FC236}">
                    <a16:creationId xmlns:a16="http://schemas.microsoft.com/office/drawing/2014/main" id="{17883954-DE08-AD5D-BBBB-BA8127D5FE4B}"/>
                  </a:ext>
                </a:extLst>
              </p:cNvPr>
              <p:cNvSpPr/>
              <p:nvPr/>
            </p:nvSpPr>
            <p:spPr>
              <a:xfrm rot="16200000">
                <a:off x="6371409" y="4747686"/>
                <a:ext cx="184746" cy="1844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62" name="Elipse 261">
                <a:extLst>
                  <a:ext uri="{FF2B5EF4-FFF2-40B4-BE49-F238E27FC236}">
                    <a16:creationId xmlns:a16="http://schemas.microsoft.com/office/drawing/2014/main" id="{DBB2A699-5A18-8937-C8D3-096FF76D1EB3}"/>
                  </a:ext>
                </a:extLst>
              </p:cNvPr>
              <p:cNvSpPr/>
              <p:nvPr/>
            </p:nvSpPr>
            <p:spPr>
              <a:xfrm rot="16200000">
                <a:off x="6371409" y="3964828"/>
                <a:ext cx="184746" cy="1844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263" name="Grupo 262">
                <a:extLst>
                  <a:ext uri="{FF2B5EF4-FFF2-40B4-BE49-F238E27FC236}">
                    <a16:creationId xmlns:a16="http://schemas.microsoft.com/office/drawing/2014/main" id="{00D1D579-4C92-8535-A1C6-A3B86D3FF37D}"/>
                  </a:ext>
                </a:extLst>
              </p:cNvPr>
              <p:cNvGrpSpPr/>
              <p:nvPr/>
            </p:nvGrpSpPr>
            <p:grpSpPr>
              <a:xfrm rot="16200000">
                <a:off x="5483093" y="4041856"/>
                <a:ext cx="184746" cy="126228"/>
                <a:chOff x="3967222" y="2308563"/>
                <a:chExt cx="432000" cy="295640"/>
              </a:xfrm>
              <a:solidFill>
                <a:schemeClr val="tx1"/>
              </a:solidFill>
            </p:grpSpPr>
            <p:sp>
              <p:nvSpPr>
                <p:cNvPr id="291" name="Rectángulo 290">
                  <a:extLst>
                    <a:ext uri="{FF2B5EF4-FFF2-40B4-BE49-F238E27FC236}">
                      <a16:creationId xmlns:a16="http://schemas.microsoft.com/office/drawing/2014/main" id="{4BF4F7C0-CAEC-BB81-DCE2-1835DC77DCEC}"/>
                    </a:ext>
                  </a:extLst>
                </p:cNvPr>
                <p:cNvSpPr/>
                <p:nvPr/>
              </p:nvSpPr>
              <p:spPr>
                <a:xfrm>
                  <a:off x="4255222" y="2311681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92" name="Rectángulo 291">
                  <a:extLst>
                    <a:ext uri="{FF2B5EF4-FFF2-40B4-BE49-F238E27FC236}">
                      <a16:creationId xmlns:a16="http://schemas.microsoft.com/office/drawing/2014/main" id="{A107C47A-EDE8-F09A-58B9-EA843F6419B5}"/>
                    </a:ext>
                  </a:extLst>
                </p:cNvPr>
                <p:cNvSpPr/>
                <p:nvPr/>
              </p:nvSpPr>
              <p:spPr>
                <a:xfrm>
                  <a:off x="4255222" y="2454830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93" name="Rectángulo 292">
                  <a:extLst>
                    <a:ext uri="{FF2B5EF4-FFF2-40B4-BE49-F238E27FC236}">
                      <a16:creationId xmlns:a16="http://schemas.microsoft.com/office/drawing/2014/main" id="{F3226108-0838-D0BF-4AE8-5EC97A956C66}"/>
                    </a:ext>
                  </a:extLst>
                </p:cNvPr>
                <p:cNvSpPr/>
                <p:nvPr/>
              </p:nvSpPr>
              <p:spPr>
                <a:xfrm>
                  <a:off x="4111222" y="230856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94" name="Rectángulo 293">
                  <a:extLst>
                    <a:ext uri="{FF2B5EF4-FFF2-40B4-BE49-F238E27FC236}">
                      <a16:creationId xmlns:a16="http://schemas.microsoft.com/office/drawing/2014/main" id="{5DE97BC7-9023-4107-85C7-DBC8C6B91308}"/>
                    </a:ext>
                  </a:extLst>
                </p:cNvPr>
                <p:cNvSpPr/>
                <p:nvPr/>
              </p:nvSpPr>
              <p:spPr>
                <a:xfrm>
                  <a:off x="4111222" y="2451712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95" name="Rectángulo 294">
                  <a:extLst>
                    <a:ext uri="{FF2B5EF4-FFF2-40B4-BE49-F238E27FC236}">
                      <a16:creationId xmlns:a16="http://schemas.microsoft.com/office/drawing/2014/main" id="{DD9FA3F7-FA46-8F91-658F-0D42D009A40C}"/>
                    </a:ext>
                  </a:extLst>
                </p:cNvPr>
                <p:cNvSpPr/>
                <p:nvPr/>
              </p:nvSpPr>
              <p:spPr>
                <a:xfrm>
                  <a:off x="3967222" y="2317054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96" name="Rectángulo 295">
                  <a:extLst>
                    <a:ext uri="{FF2B5EF4-FFF2-40B4-BE49-F238E27FC236}">
                      <a16:creationId xmlns:a16="http://schemas.microsoft.com/office/drawing/2014/main" id="{96300E6A-53A4-308D-EAEB-0A28F7263C07}"/>
                    </a:ext>
                  </a:extLst>
                </p:cNvPr>
                <p:cNvSpPr/>
                <p:nvPr/>
              </p:nvSpPr>
              <p:spPr>
                <a:xfrm>
                  <a:off x="3967222" y="246020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264" name="Grupo 263">
                <a:extLst>
                  <a:ext uri="{FF2B5EF4-FFF2-40B4-BE49-F238E27FC236}">
                    <a16:creationId xmlns:a16="http://schemas.microsoft.com/office/drawing/2014/main" id="{2FF36FBA-28D2-EA1F-5FAF-2EED7308CDF6}"/>
                  </a:ext>
                </a:extLst>
              </p:cNvPr>
              <p:cNvGrpSpPr/>
              <p:nvPr/>
            </p:nvGrpSpPr>
            <p:grpSpPr>
              <a:xfrm rot="16200000">
                <a:off x="5849983" y="4707041"/>
                <a:ext cx="123164" cy="369779"/>
                <a:chOff x="2712629" y="2713129"/>
                <a:chExt cx="288000" cy="866062"/>
              </a:xfrm>
            </p:grpSpPr>
            <p:sp>
              <p:nvSpPr>
                <p:cNvPr id="289" name="Rectángulo 288">
                  <a:extLst>
                    <a:ext uri="{FF2B5EF4-FFF2-40B4-BE49-F238E27FC236}">
                      <a16:creationId xmlns:a16="http://schemas.microsoft.com/office/drawing/2014/main" id="{6A586BC0-EACE-40FB-45A6-50C69C3735E2}"/>
                    </a:ext>
                  </a:extLst>
                </p:cNvPr>
                <p:cNvSpPr/>
                <p:nvPr/>
              </p:nvSpPr>
              <p:spPr>
                <a:xfrm>
                  <a:off x="2712629" y="2713129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90" name="Rectángulo 289">
                  <a:extLst>
                    <a:ext uri="{FF2B5EF4-FFF2-40B4-BE49-F238E27FC236}">
                      <a16:creationId xmlns:a16="http://schemas.microsoft.com/office/drawing/2014/main" id="{2147D762-8B35-A7C0-7B19-6890D7DD8A76}"/>
                    </a:ext>
                  </a:extLst>
                </p:cNvPr>
                <p:cNvSpPr/>
                <p:nvPr/>
              </p:nvSpPr>
              <p:spPr>
                <a:xfrm>
                  <a:off x="2856629" y="2715191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265" name="Rectángulo: esquinas redondeadas 264">
                <a:extLst>
                  <a:ext uri="{FF2B5EF4-FFF2-40B4-BE49-F238E27FC236}">
                    <a16:creationId xmlns:a16="http://schemas.microsoft.com/office/drawing/2014/main" id="{64B35953-BB36-EFC1-3493-2C7AE5CEAFDA}"/>
                  </a:ext>
                </a:extLst>
              </p:cNvPr>
              <p:cNvSpPr/>
              <p:nvPr/>
            </p:nvSpPr>
            <p:spPr>
              <a:xfrm rot="16200000">
                <a:off x="6463709" y="4595302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66" name="Rectángulo: esquinas redondeadas 265">
                <a:extLst>
                  <a:ext uri="{FF2B5EF4-FFF2-40B4-BE49-F238E27FC236}">
                    <a16:creationId xmlns:a16="http://schemas.microsoft.com/office/drawing/2014/main" id="{9D9A983D-BD06-091E-9F25-0548DCBDDF3D}"/>
                  </a:ext>
                </a:extLst>
              </p:cNvPr>
              <p:cNvSpPr/>
              <p:nvPr/>
            </p:nvSpPr>
            <p:spPr>
              <a:xfrm rot="16200000">
                <a:off x="6463709" y="4502929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67" name="Rectángulo: esquinas redondeadas 266">
                <a:extLst>
                  <a:ext uri="{FF2B5EF4-FFF2-40B4-BE49-F238E27FC236}">
                    <a16:creationId xmlns:a16="http://schemas.microsoft.com/office/drawing/2014/main" id="{E0E2551F-88A8-00D4-67A8-BE415466AB3E}"/>
                  </a:ext>
                </a:extLst>
              </p:cNvPr>
              <p:cNvSpPr/>
              <p:nvPr/>
            </p:nvSpPr>
            <p:spPr>
              <a:xfrm rot="16200000">
                <a:off x="6463709" y="4410557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68" name="Rectángulo: esquinas redondeadas 267">
                <a:extLst>
                  <a:ext uri="{FF2B5EF4-FFF2-40B4-BE49-F238E27FC236}">
                    <a16:creationId xmlns:a16="http://schemas.microsoft.com/office/drawing/2014/main" id="{1AB6B742-E437-45E2-F3FB-9CA9676D27F4}"/>
                  </a:ext>
                </a:extLst>
              </p:cNvPr>
              <p:cNvSpPr/>
              <p:nvPr/>
            </p:nvSpPr>
            <p:spPr>
              <a:xfrm rot="16200000">
                <a:off x="6464213" y="4318183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69" name="Rectángulo: esquinas redondeadas 268">
                <a:extLst>
                  <a:ext uri="{FF2B5EF4-FFF2-40B4-BE49-F238E27FC236}">
                    <a16:creationId xmlns:a16="http://schemas.microsoft.com/office/drawing/2014/main" id="{062E1FA0-3AF0-77C7-587B-8FF8757F7287}"/>
                  </a:ext>
                </a:extLst>
              </p:cNvPr>
              <p:cNvSpPr/>
              <p:nvPr/>
            </p:nvSpPr>
            <p:spPr>
              <a:xfrm rot="16200000">
                <a:off x="6463709" y="4201457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C438813-88D5-8AA9-0E50-401B537ADB4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7885" y="4409981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65E74E9C-92D1-8D1B-476E-92D5654880E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8649" y="4317202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A5F5F75C-C40F-4EDB-8A53-8B2EBDEFA2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8650" y="4225193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D4D7EA5B-A817-13FD-01CE-58FA729137F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6943" y="4133734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2EEA8B8F-39C4-9418-1DB2-86266267FC6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5863" y="4015837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CuadroTexto 274">
                <a:extLst>
                  <a:ext uri="{FF2B5EF4-FFF2-40B4-BE49-F238E27FC236}">
                    <a16:creationId xmlns:a16="http://schemas.microsoft.com/office/drawing/2014/main" id="{36274035-8EF8-B752-E314-3D4116154DC4}"/>
                  </a:ext>
                </a:extLst>
              </p:cNvPr>
              <p:cNvSpPr txBox="1"/>
              <p:nvPr/>
            </p:nvSpPr>
            <p:spPr>
              <a:xfrm rot="10800000">
                <a:off x="6220364" y="4555421"/>
                <a:ext cx="300797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276" name="CuadroTexto 275">
                <a:extLst>
                  <a:ext uri="{FF2B5EF4-FFF2-40B4-BE49-F238E27FC236}">
                    <a16:creationId xmlns:a16="http://schemas.microsoft.com/office/drawing/2014/main" id="{14FCBA98-E65B-3F3A-F5F5-185E20F5B065}"/>
                  </a:ext>
                </a:extLst>
              </p:cNvPr>
              <p:cNvSpPr txBox="1"/>
              <p:nvPr/>
            </p:nvSpPr>
            <p:spPr>
              <a:xfrm rot="10800000">
                <a:off x="6253536" y="4462685"/>
                <a:ext cx="263884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+5v</a:t>
                </a:r>
              </a:p>
            </p:txBody>
          </p:sp>
          <p:sp>
            <p:nvSpPr>
              <p:cNvPr id="277" name="CuadroTexto 276">
                <a:extLst>
                  <a:ext uri="{FF2B5EF4-FFF2-40B4-BE49-F238E27FC236}">
                    <a16:creationId xmlns:a16="http://schemas.microsoft.com/office/drawing/2014/main" id="{DE2EA0A7-D6DD-73E3-9E63-FB881411896B}"/>
                  </a:ext>
                </a:extLst>
              </p:cNvPr>
              <p:cNvSpPr txBox="1"/>
              <p:nvPr/>
            </p:nvSpPr>
            <p:spPr>
              <a:xfrm rot="10800000">
                <a:off x="6242416" y="4370675"/>
                <a:ext cx="276540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VRx</a:t>
                </a:r>
              </a:p>
            </p:txBody>
          </p:sp>
          <p:sp>
            <p:nvSpPr>
              <p:cNvPr id="278" name="CuadroTexto 277">
                <a:extLst>
                  <a:ext uri="{FF2B5EF4-FFF2-40B4-BE49-F238E27FC236}">
                    <a16:creationId xmlns:a16="http://schemas.microsoft.com/office/drawing/2014/main" id="{09581B44-9919-E76C-98FB-FC5C255BAC89}"/>
                  </a:ext>
                </a:extLst>
              </p:cNvPr>
              <p:cNvSpPr txBox="1"/>
              <p:nvPr/>
            </p:nvSpPr>
            <p:spPr>
              <a:xfrm rot="10800000">
                <a:off x="6243287" y="4278303"/>
                <a:ext cx="275484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VRy</a:t>
                </a:r>
              </a:p>
            </p:txBody>
          </p:sp>
          <p:sp>
            <p:nvSpPr>
              <p:cNvPr id="279" name="CuadroTexto 278">
                <a:extLst>
                  <a:ext uri="{FF2B5EF4-FFF2-40B4-BE49-F238E27FC236}">
                    <a16:creationId xmlns:a16="http://schemas.microsoft.com/office/drawing/2014/main" id="{265DEE83-0048-4A73-B16A-48DD99E429CB}"/>
                  </a:ext>
                </a:extLst>
              </p:cNvPr>
              <p:cNvSpPr txBox="1"/>
              <p:nvPr/>
            </p:nvSpPr>
            <p:spPr>
              <a:xfrm rot="10800000">
                <a:off x="6276025" y="4156348"/>
                <a:ext cx="244899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SW</a:t>
                </a:r>
              </a:p>
            </p:txBody>
          </p:sp>
          <p:sp>
            <p:nvSpPr>
              <p:cNvPr id="280" name="Elipse 279">
                <a:extLst>
                  <a:ext uri="{FF2B5EF4-FFF2-40B4-BE49-F238E27FC236}">
                    <a16:creationId xmlns:a16="http://schemas.microsoft.com/office/drawing/2014/main" id="{EA593B43-43D2-C2DC-3019-2847AE4C52B2}"/>
                  </a:ext>
                </a:extLst>
              </p:cNvPr>
              <p:cNvSpPr/>
              <p:nvPr/>
            </p:nvSpPr>
            <p:spPr>
              <a:xfrm rot="16200000">
                <a:off x="5295695" y="3995569"/>
                <a:ext cx="123164" cy="12296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81" name="Elipse 280">
                <a:extLst>
                  <a:ext uri="{FF2B5EF4-FFF2-40B4-BE49-F238E27FC236}">
                    <a16:creationId xmlns:a16="http://schemas.microsoft.com/office/drawing/2014/main" id="{158074F9-D312-A969-62FA-8481A45EFCBC}"/>
                  </a:ext>
                </a:extLst>
              </p:cNvPr>
              <p:cNvSpPr/>
              <p:nvPr/>
            </p:nvSpPr>
            <p:spPr>
              <a:xfrm rot="16200000">
                <a:off x="5295695" y="4778427"/>
                <a:ext cx="123164" cy="12296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82" name="Elipse 281">
                <a:extLst>
                  <a:ext uri="{FF2B5EF4-FFF2-40B4-BE49-F238E27FC236}">
                    <a16:creationId xmlns:a16="http://schemas.microsoft.com/office/drawing/2014/main" id="{217E565C-3BE3-9DB5-8828-4C0215B671FB}"/>
                  </a:ext>
                </a:extLst>
              </p:cNvPr>
              <p:cNvSpPr/>
              <p:nvPr/>
            </p:nvSpPr>
            <p:spPr>
              <a:xfrm rot="16200000">
                <a:off x="6402201" y="4780995"/>
                <a:ext cx="123164" cy="12296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83" name="Elipse 282">
                <a:extLst>
                  <a:ext uri="{FF2B5EF4-FFF2-40B4-BE49-F238E27FC236}">
                    <a16:creationId xmlns:a16="http://schemas.microsoft.com/office/drawing/2014/main" id="{FBC875E2-6BE2-A81D-9E5C-9C1499DFF6FA}"/>
                  </a:ext>
                </a:extLst>
              </p:cNvPr>
              <p:cNvSpPr/>
              <p:nvPr/>
            </p:nvSpPr>
            <p:spPr>
              <a:xfrm rot="16200000">
                <a:off x="6402201" y="3995569"/>
                <a:ext cx="123164" cy="12296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84" name="Elipse 283">
                <a:extLst>
                  <a:ext uri="{FF2B5EF4-FFF2-40B4-BE49-F238E27FC236}">
                    <a16:creationId xmlns:a16="http://schemas.microsoft.com/office/drawing/2014/main" id="{484B758F-14D7-4AED-B8DA-7D9AA0E266DE}"/>
                  </a:ext>
                </a:extLst>
              </p:cNvPr>
              <p:cNvSpPr/>
              <p:nvPr/>
            </p:nvSpPr>
            <p:spPr>
              <a:xfrm rot="16200000">
                <a:off x="5497615" y="4036581"/>
                <a:ext cx="831357" cy="83002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285" name="Grupo 284">
                <a:extLst>
                  <a:ext uri="{FF2B5EF4-FFF2-40B4-BE49-F238E27FC236}">
                    <a16:creationId xmlns:a16="http://schemas.microsoft.com/office/drawing/2014/main" id="{36578A03-C5E0-4985-129A-EB8D829DA578}"/>
                  </a:ext>
                </a:extLst>
              </p:cNvPr>
              <p:cNvGrpSpPr/>
              <p:nvPr/>
            </p:nvGrpSpPr>
            <p:grpSpPr>
              <a:xfrm rot="16200000">
                <a:off x="5141361" y="4102897"/>
                <a:ext cx="665086" cy="664018"/>
                <a:chOff x="2924049" y="2379773"/>
                <a:chExt cx="1555200" cy="1555200"/>
              </a:xfrm>
            </p:grpSpPr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CBA127DA-071D-6986-A18E-FD13E765CD33}"/>
                    </a:ext>
                  </a:extLst>
                </p:cNvPr>
                <p:cNvSpPr/>
                <p:nvPr/>
              </p:nvSpPr>
              <p:spPr>
                <a:xfrm>
                  <a:off x="2924049" y="2379773"/>
                  <a:ext cx="1555200" cy="1555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88" name="Elipse 287">
                  <a:extLst>
                    <a:ext uri="{FF2B5EF4-FFF2-40B4-BE49-F238E27FC236}">
                      <a16:creationId xmlns:a16="http://schemas.microsoft.com/office/drawing/2014/main" id="{61930FCC-D9E5-D82C-0FB7-A579A1285C2A}"/>
                    </a:ext>
                  </a:extLst>
                </p:cNvPr>
                <p:cNvSpPr/>
                <p:nvPr/>
              </p:nvSpPr>
              <p:spPr>
                <a:xfrm>
                  <a:off x="3001808" y="2458167"/>
                  <a:ext cx="1399680" cy="139968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</p:grpSp>
          <p:pic>
            <p:nvPicPr>
              <p:cNvPr id="286" name="Imagen 285">
                <a:extLst>
                  <a:ext uri="{FF2B5EF4-FFF2-40B4-BE49-F238E27FC236}">
                    <a16:creationId xmlns:a16="http://schemas.microsoft.com/office/drawing/2014/main" id="{D6F69753-7730-1889-E44F-FFF888D46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42026">
                <a:off x="5814077" y="4052750"/>
                <a:ext cx="749395" cy="626330"/>
              </a:xfrm>
              <a:prstGeom prst="rect">
                <a:avLst/>
              </a:prstGeom>
            </p:spPr>
          </p:pic>
        </p:grpSp>
        <p:grpSp>
          <p:nvGrpSpPr>
            <p:cNvPr id="218" name="Grupo 217">
              <a:extLst>
                <a:ext uri="{FF2B5EF4-FFF2-40B4-BE49-F238E27FC236}">
                  <a16:creationId xmlns:a16="http://schemas.microsoft.com/office/drawing/2014/main" id="{41107BBD-8D63-43F1-B613-3F7A010823DD}"/>
                </a:ext>
              </a:extLst>
            </p:cNvPr>
            <p:cNvGrpSpPr/>
            <p:nvPr/>
          </p:nvGrpSpPr>
          <p:grpSpPr>
            <a:xfrm>
              <a:off x="4476992" y="5079194"/>
              <a:ext cx="1801209" cy="1077685"/>
              <a:chOff x="5168002" y="5353266"/>
              <a:chExt cx="1801209" cy="1077685"/>
            </a:xfrm>
          </p:grpSpPr>
          <p:sp>
            <p:nvSpPr>
              <p:cNvPr id="219" name="Rectángulo 218">
                <a:extLst>
                  <a:ext uri="{FF2B5EF4-FFF2-40B4-BE49-F238E27FC236}">
                    <a16:creationId xmlns:a16="http://schemas.microsoft.com/office/drawing/2014/main" id="{60C73165-7DA4-6EF9-CE71-64BFB18A0F45}"/>
                  </a:ext>
                </a:extLst>
              </p:cNvPr>
              <p:cNvSpPr/>
              <p:nvPr/>
            </p:nvSpPr>
            <p:spPr>
              <a:xfrm rot="16200000">
                <a:off x="5369287" y="5200424"/>
                <a:ext cx="1077685" cy="138337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0" name="Elipse 219">
                <a:extLst>
                  <a:ext uri="{FF2B5EF4-FFF2-40B4-BE49-F238E27FC236}">
                    <a16:creationId xmlns:a16="http://schemas.microsoft.com/office/drawing/2014/main" id="{01A285B7-8EDF-C6C0-2A1B-67AFAE388172}"/>
                  </a:ext>
                </a:extLst>
              </p:cNvPr>
              <p:cNvSpPr/>
              <p:nvPr/>
            </p:nvSpPr>
            <p:spPr>
              <a:xfrm rot="16200000">
                <a:off x="5266093" y="6191148"/>
                <a:ext cx="184746" cy="1844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1" name="Elipse 220">
                <a:extLst>
                  <a:ext uri="{FF2B5EF4-FFF2-40B4-BE49-F238E27FC236}">
                    <a16:creationId xmlns:a16="http://schemas.microsoft.com/office/drawing/2014/main" id="{1128E910-0E83-EEA9-9C4A-1A2AADA7F57E}"/>
                  </a:ext>
                </a:extLst>
              </p:cNvPr>
              <p:cNvSpPr/>
              <p:nvPr/>
            </p:nvSpPr>
            <p:spPr>
              <a:xfrm rot="16200000">
                <a:off x="5266093" y="5408290"/>
                <a:ext cx="184746" cy="1844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2" name="Elipse 221">
                <a:extLst>
                  <a:ext uri="{FF2B5EF4-FFF2-40B4-BE49-F238E27FC236}">
                    <a16:creationId xmlns:a16="http://schemas.microsoft.com/office/drawing/2014/main" id="{D5E09801-22F1-EB7E-32F0-680188B5FCD5}"/>
                  </a:ext>
                </a:extLst>
              </p:cNvPr>
              <p:cNvSpPr/>
              <p:nvPr/>
            </p:nvSpPr>
            <p:spPr>
              <a:xfrm rot="16200000">
                <a:off x="6371409" y="6191148"/>
                <a:ext cx="184746" cy="1844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3" name="Elipse 222">
                <a:extLst>
                  <a:ext uri="{FF2B5EF4-FFF2-40B4-BE49-F238E27FC236}">
                    <a16:creationId xmlns:a16="http://schemas.microsoft.com/office/drawing/2014/main" id="{484A764F-66DB-E751-7AFE-8379CC980933}"/>
                  </a:ext>
                </a:extLst>
              </p:cNvPr>
              <p:cNvSpPr/>
              <p:nvPr/>
            </p:nvSpPr>
            <p:spPr>
              <a:xfrm rot="16200000">
                <a:off x="6371409" y="5408290"/>
                <a:ext cx="184746" cy="1844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224" name="Grupo 223">
                <a:extLst>
                  <a:ext uri="{FF2B5EF4-FFF2-40B4-BE49-F238E27FC236}">
                    <a16:creationId xmlns:a16="http://schemas.microsoft.com/office/drawing/2014/main" id="{E5E2E37A-580F-2116-DB83-CD934596C0C7}"/>
                  </a:ext>
                </a:extLst>
              </p:cNvPr>
              <p:cNvGrpSpPr/>
              <p:nvPr/>
            </p:nvGrpSpPr>
            <p:grpSpPr>
              <a:xfrm rot="16200000">
                <a:off x="5483093" y="5485318"/>
                <a:ext cx="184746" cy="126228"/>
                <a:chOff x="3967222" y="2308563"/>
                <a:chExt cx="432000" cy="295640"/>
              </a:xfrm>
              <a:solidFill>
                <a:schemeClr val="tx1"/>
              </a:solidFill>
            </p:grpSpPr>
            <p:sp>
              <p:nvSpPr>
                <p:cNvPr id="252" name="Rectángulo 251">
                  <a:extLst>
                    <a:ext uri="{FF2B5EF4-FFF2-40B4-BE49-F238E27FC236}">
                      <a16:creationId xmlns:a16="http://schemas.microsoft.com/office/drawing/2014/main" id="{324ACA25-0589-DE0C-320B-C4ED1467F36D}"/>
                    </a:ext>
                  </a:extLst>
                </p:cNvPr>
                <p:cNvSpPr/>
                <p:nvPr/>
              </p:nvSpPr>
              <p:spPr>
                <a:xfrm>
                  <a:off x="4255222" y="2311681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53" name="Rectángulo 252">
                  <a:extLst>
                    <a:ext uri="{FF2B5EF4-FFF2-40B4-BE49-F238E27FC236}">
                      <a16:creationId xmlns:a16="http://schemas.microsoft.com/office/drawing/2014/main" id="{5A145C9A-0769-6182-1095-3267AF55CF80}"/>
                    </a:ext>
                  </a:extLst>
                </p:cNvPr>
                <p:cNvSpPr/>
                <p:nvPr/>
              </p:nvSpPr>
              <p:spPr>
                <a:xfrm>
                  <a:off x="4255222" y="2454830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54" name="Rectángulo 253">
                  <a:extLst>
                    <a:ext uri="{FF2B5EF4-FFF2-40B4-BE49-F238E27FC236}">
                      <a16:creationId xmlns:a16="http://schemas.microsoft.com/office/drawing/2014/main" id="{FD122A6E-BAB1-638D-6EAD-52304C26EC10}"/>
                    </a:ext>
                  </a:extLst>
                </p:cNvPr>
                <p:cNvSpPr/>
                <p:nvPr/>
              </p:nvSpPr>
              <p:spPr>
                <a:xfrm>
                  <a:off x="4111222" y="230856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55" name="Rectángulo 254">
                  <a:extLst>
                    <a:ext uri="{FF2B5EF4-FFF2-40B4-BE49-F238E27FC236}">
                      <a16:creationId xmlns:a16="http://schemas.microsoft.com/office/drawing/2014/main" id="{5B622B0B-D224-C4A8-24CA-17E60544D97D}"/>
                    </a:ext>
                  </a:extLst>
                </p:cNvPr>
                <p:cNvSpPr/>
                <p:nvPr/>
              </p:nvSpPr>
              <p:spPr>
                <a:xfrm>
                  <a:off x="4111222" y="2451712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56" name="Rectángulo 255">
                  <a:extLst>
                    <a:ext uri="{FF2B5EF4-FFF2-40B4-BE49-F238E27FC236}">
                      <a16:creationId xmlns:a16="http://schemas.microsoft.com/office/drawing/2014/main" id="{229881B8-1036-7946-9D2A-CE365EB72049}"/>
                    </a:ext>
                  </a:extLst>
                </p:cNvPr>
                <p:cNvSpPr/>
                <p:nvPr/>
              </p:nvSpPr>
              <p:spPr>
                <a:xfrm>
                  <a:off x="3967222" y="2317054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57" name="Rectángulo 256">
                  <a:extLst>
                    <a:ext uri="{FF2B5EF4-FFF2-40B4-BE49-F238E27FC236}">
                      <a16:creationId xmlns:a16="http://schemas.microsoft.com/office/drawing/2014/main" id="{6B680FB8-6F43-A10B-1E3C-25BF94406FD4}"/>
                    </a:ext>
                  </a:extLst>
                </p:cNvPr>
                <p:cNvSpPr/>
                <p:nvPr/>
              </p:nvSpPr>
              <p:spPr>
                <a:xfrm>
                  <a:off x="3967222" y="2460203"/>
                  <a:ext cx="144000" cy="1440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225" name="Grupo 224">
                <a:extLst>
                  <a:ext uri="{FF2B5EF4-FFF2-40B4-BE49-F238E27FC236}">
                    <a16:creationId xmlns:a16="http://schemas.microsoft.com/office/drawing/2014/main" id="{33035727-063E-A920-A683-FF6F938BDBA7}"/>
                  </a:ext>
                </a:extLst>
              </p:cNvPr>
              <p:cNvGrpSpPr/>
              <p:nvPr/>
            </p:nvGrpSpPr>
            <p:grpSpPr>
              <a:xfrm rot="16200000">
                <a:off x="5849983" y="6150503"/>
                <a:ext cx="123164" cy="369779"/>
                <a:chOff x="2712629" y="2713129"/>
                <a:chExt cx="288000" cy="866062"/>
              </a:xfrm>
            </p:grpSpPr>
            <p:sp>
              <p:nvSpPr>
                <p:cNvPr id="250" name="Rectángulo 249">
                  <a:extLst>
                    <a:ext uri="{FF2B5EF4-FFF2-40B4-BE49-F238E27FC236}">
                      <a16:creationId xmlns:a16="http://schemas.microsoft.com/office/drawing/2014/main" id="{13589939-62BE-E709-04D9-0ABFB9391BB6}"/>
                    </a:ext>
                  </a:extLst>
                </p:cNvPr>
                <p:cNvSpPr/>
                <p:nvPr/>
              </p:nvSpPr>
              <p:spPr>
                <a:xfrm>
                  <a:off x="2712629" y="2713129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51" name="Rectángulo 250">
                  <a:extLst>
                    <a:ext uri="{FF2B5EF4-FFF2-40B4-BE49-F238E27FC236}">
                      <a16:creationId xmlns:a16="http://schemas.microsoft.com/office/drawing/2014/main" id="{93AB1201-A941-C215-8A70-01FAF1A313C7}"/>
                    </a:ext>
                  </a:extLst>
                </p:cNvPr>
                <p:cNvSpPr/>
                <p:nvPr/>
              </p:nvSpPr>
              <p:spPr>
                <a:xfrm>
                  <a:off x="2856629" y="2715191"/>
                  <a:ext cx="144000" cy="86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226" name="Rectángulo: esquinas redondeadas 225">
                <a:extLst>
                  <a:ext uri="{FF2B5EF4-FFF2-40B4-BE49-F238E27FC236}">
                    <a16:creationId xmlns:a16="http://schemas.microsoft.com/office/drawing/2014/main" id="{8941A708-9691-9185-FB01-AB52D5A10EDE}"/>
                  </a:ext>
                </a:extLst>
              </p:cNvPr>
              <p:cNvSpPr/>
              <p:nvPr/>
            </p:nvSpPr>
            <p:spPr>
              <a:xfrm rot="16200000">
                <a:off x="6463709" y="6038764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7" name="Rectángulo: esquinas redondeadas 226">
                <a:extLst>
                  <a:ext uri="{FF2B5EF4-FFF2-40B4-BE49-F238E27FC236}">
                    <a16:creationId xmlns:a16="http://schemas.microsoft.com/office/drawing/2014/main" id="{AA180C70-29A3-98BC-C45C-CCE47DD2C415}"/>
                  </a:ext>
                </a:extLst>
              </p:cNvPr>
              <p:cNvSpPr/>
              <p:nvPr/>
            </p:nvSpPr>
            <p:spPr>
              <a:xfrm rot="16200000">
                <a:off x="6463709" y="5946391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8" name="Rectángulo: esquinas redondeadas 227">
                <a:extLst>
                  <a:ext uri="{FF2B5EF4-FFF2-40B4-BE49-F238E27FC236}">
                    <a16:creationId xmlns:a16="http://schemas.microsoft.com/office/drawing/2014/main" id="{26139A35-EE61-8976-9F19-9B0EE1A1F744}"/>
                  </a:ext>
                </a:extLst>
              </p:cNvPr>
              <p:cNvSpPr/>
              <p:nvPr/>
            </p:nvSpPr>
            <p:spPr>
              <a:xfrm rot="16200000">
                <a:off x="6463709" y="5854019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9" name="Rectángulo: esquinas redondeadas 228">
                <a:extLst>
                  <a:ext uri="{FF2B5EF4-FFF2-40B4-BE49-F238E27FC236}">
                    <a16:creationId xmlns:a16="http://schemas.microsoft.com/office/drawing/2014/main" id="{44EBA977-2E19-D013-6A16-51225E7C27F3}"/>
                  </a:ext>
                </a:extLst>
              </p:cNvPr>
              <p:cNvSpPr/>
              <p:nvPr/>
            </p:nvSpPr>
            <p:spPr>
              <a:xfrm rot="16200000">
                <a:off x="6464213" y="5761645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0" name="Rectángulo: esquinas redondeadas 229">
                <a:extLst>
                  <a:ext uri="{FF2B5EF4-FFF2-40B4-BE49-F238E27FC236}">
                    <a16:creationId xmlns:a16="http://schemas.microsoft.com/office/drawing/2014/main" id="{68D2C4F7-7323-633E-6D87-049AD59A47F2}"/>
                  </a:ext>
                </a:extLst>
              </p:cNvPr>
              <p:cNvSpPr/>
              <p:nvPr/>
            </p:nvSpPr>
            <p:spPr>
              <a:xfrm rot="16200000">
                <a:off x="6463709" y="5644919"/>
                <a:ext cx="92373" cy="922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5A295BC7-4B07-6533-EE21-BFEC86240FD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7885" y="5853443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39EE1285-27DC-53D3-1060-1A7C78DD6E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8649" y="5760664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450962BE-BC1B-23EA-5AA5-06AA36A6B1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8650" y="5668655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9E30454D-59B1-2E51-C6B8-CC9A64A676D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6943" y="5577196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7D0B67AF-6D31-820A-4820-A741335025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735863" y="5459299"/>
                <a:ext cx="0" cy="461123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CuadroTexto 235">
                <a:extLst>
                  <a:ext uri="{FF2B5EF4-FFF2-40B4-BE49-F238E27FC236}">
                    <a16:creationId xmlns:a16="http://schemas.microsoft.com/office/drawing/2014/main" id="{7DDEC8DC-E340-EBAB-B317-C1E3204795F3}"/>
                  </a:ext>
                </a:extLst>
              </p:cNvPr>
              <p:cNvSpPr txBox="1"/>
              <p:nvPr/>
            </p:nvSpPr>
            <p:spPr>
              <a:xfrm rot="10800000">
                <a:off x="6220364" y="5998883"/>
                <a:ext cx="300797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237" name="CuadroTexto 236">
                <a:extLst>
                  <a:ext uri="{FF2B5EF4-FFF2-40B4-BE49-F238E27FC236}">
                    <a16:creationId xmlns:a16="http://schemas.microsoft.com/office/drawing/2014/main" id="{D350EC68-D608-9C44-037C-680C4EB0F948}"/>
                  </a:ext>
                </a:extLst>
              </p:cNvPr>
              <p:cNvSpPr txBox="1"/>
              <p:nvPr/>
            </p:nvSpPr>
            <p:spPr>
              <a:xfrm rot="10800000">
                <a:off x="6253536" y="5906147"/>
                <a:ext cx="263884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+5v</a:t>
                </a:r>
              </a:p>
            </p:txBody>
          </p:sp>
          <p:sp>
            <p:nvSpPr>
              <p:cNvPr id="238" name="CuadroTexto 237">
                <a:extLst>
                  <a:ext uri="{FF2B5EF4-FFF2-40B4-BE49-F238E27FC236}">
                    <a16:creationId xmlns:a16="http://schemas.microsoft.com/office/drawing/2014/main" id="{331D15C2-779E-B980-3389-21CFF636D2BD}"/>
                  </a:ext>
                </a:extLst>
              </p:cNvPr>
              <p:cNvSpPr txBox="1"/>
              <p:nvPr/>
            </p:nvSpPr>
            <p:spPr>
              <a:xfrm rot="10800000">
                <a:off x="6242416" y="5814137"/>
                <a:ext cx="276540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VRx</a:t>
                </a:r>
              </a:p>
            </p:txBody>
          </p:sp>
          <p:sp>
            <p:nvSpPr>
              <p:cNvPr id="239" name="CuadroTexto 238">
                <a:extLst>
                  <a:ext uri="{FF2B5EF4-FFF2-40B4-BE49-F238E27FC236}">
                    <a16:creationId xmlns:a16="http://schemas.microsoft.com/office/drawing/2014/main" id="{CED3A88C-44D4-F60D-6006-09D759673459}"/>
                  </a:ext>
                </a:extLst>
              </p:cNvPr>
              <p:cNvSpPr txBox="1"/>
              <p:nvPr/>
            </p:nvSpPr>
            <p:spPr>
              <a:xfrm rot="10800000">
                <a:off x="6243287" y="5721765"/>
                <a:ext cx="275484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VRy</a:t>
                </a:r>
              </a:p>
            </p:txBody>
          </p:sp>
          <p:sp>
            <p:nvSpPr>
              <p:cNvPr id="240" name="CuadroTexto 239">
                <a:extLst>
                  <a:ext uri="{FF2B5EF4-FFF2-40B4-BE49-F238E27FC236}">
                    <a16:creationId xmlns:a16="http://schemas.microsoft.com/office/drawing/2014/main" id="{1FFD827F-C6C1-F243-1D38-8E38D5062378}"/>
                  </a:ext>
                </a:extLst>
              </p:cNvPr>
              <p:cNvSpPr txBox="1"/>
              <p:nvPr/>
            </p:nvSpPr>
            <p:spPr>
              <a:xfrm rot="10800000">
                <a:off x="6276025" y="5599810"/>
                <a:ext cx="244899" cy="171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100" dirty="0">
                    <a:solidFill>
                      <a:schemeClr val="bg1"/>
                    </a:solidFill>
                  </a:rPr>
                  <a:t>SW</a:t>
                </a:r>
              </a:p>
            </p:txBody>
          </p:sp>
          <p:sp>
            <p:nvSpPr>
              <p:cNvPr id="241" name="Elipse 240">
                <a:extLst>
                  <a:ext uri="{FF2B5EF4-FFF2-40B4-BE49-F238E27FC236}">
                    <a16:creationId xmlns:a16="http://schemas.microsoft.com/office/drawing/2014/main" id="{9A728313-BAF3-68DF-BDD7-1681B961FCD9}"/>
                  </a:ext>
                </a:extLst>
              </p:cNvPr>
              <p:cNvSpPr/>
              <p:nvPr/>
            </p:nvSpPr>
            <p:spPr>
              <a:xfrm rot="16200000">
                <a:off x="5295695" y="5439031"/>
                <a:ext cx="123164" cy="12296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2" name="Elipse 241">
                <a:extLst>
                  <a:ext uri="{FF2B5EF4-FFF2-40B4-BE49-F238E27FC236}">
                    <a16:creationId xmlns:a16="http://schemas.microsoft.com/office/drawing/2014/main" id="{ABF8C32A-3456-5BE2-F4D5-35958281FCD3}"/>
                  </a:ext>
                </a:extLst>
              </p:cNvPr>
              <p:cNvSpPr/>
              <p:nvPr/>
            </p:nvSpPr>
            <p:spPr>
              <a:xfrm rot="16200000">
                <a:off x="5295695" y="6221889"/>
                <a:ext cx="123164" cy="12296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3" name="Elipse 242">
                <a:extLst>
                  <a:ext uri="{FF2B5EF4-FFF2-40B4-BE49-F238E27FC236}">
                    <a16:creationId xmlns:a16="http://schemas.microsoft.com/office/drawing/2014/main" id="{B73454E3-70B5-76E9-DB17-673CDD5829B3}"/>
                  </a:ext>
                </a:extLst>
              </p:cNvPr>
              <p:cNvSpPr/>
              <p:nvPr/>
            </p:nvSpPr>
            <p:spPr>
              <a:xfrm rot="16200000">
                <a:off x="6402201" y="6224457"/>
                <a:ext cx="123164" cy="12296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4" name="Elipse 243">
                <a:extLst>
                  <a:ext uri="{FF2B5EF4-FFF2-40B4-BE49-F238E27FC236}">
                    <a16:creationId xmlns:a16="http://schemas.microsoft.com/office/drawing/2014/main" id="{E3E8CDC1-0EFF-AE54-893A-649ACB934A4E}"/>
                  </a:ext>
                </a:extLst>
              </p:cNvPr>
              <p:cNvSpPr/>
              <p:nvPr/>
            </p:nvSpPr>
            <p:spPr>
              <a:xfrm rot="16200000">
                <a:off x="6402201" y="5439031"/>
                <a:ext cx="123164" cy="12296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5" name="Elipse 244">
                <a:extLst>
                  <a:ext uri="{FF2B5EF4-FFF2-40B4-BE49-F238E27FC236}">
                    <a16:creationId xmlns:a16="http://schemas.microsoft.com/office/drawing/2014/main" id="{AED652A6-0CE4-9394-8113-0958FE05323E}"/>
                  </a:ext>
                </a:extLst>
              </p:cNvPr>
              <p:cNvSpPr/>
              <p:nvPr/>
            </p:nvSpPr>
            <p:spPr>
              <a:xfrm rot="16200000">
                <a:off x="5497615" y="5480043"/>
                <a:ext cx="831357" cy="83002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246" name="Grupo 245">
                <a:extLst>
                  <a:ext uri="{FF2B5EF4-FFF2-40B4-BE49-F238E27FC236}">
                    <a16:creationId xmlns:a16="http://schemas.microsoft.com/office/drawing/2014/main" id="{2FAF6F0C-248C-27B5-598D-7CAF23A9B38D}"/>
                  </a:ext>
                </a:extLst>
              </p:cNvPr>
              <p:cNvGrpSpPr/>
              <p:nvPr/>
            </p:nvGrpSpPr>
            <p:grpSpPr>
              <a:xfrm rot="16200000">
                <a:off x="5872424" y="5556641"/>
                <a:ext cx="665086" cy="664018"/>
                <a:chOff x="2924049" y="2379773"/>
                <a:chExt cx="1555200" cy="1555200"/>
              </a:xfrm>
            </p:grpSpPr>
            <p:sp>
              <p:nvSpPr>
                <p:cNvPr id="248" name="Elipse 247">
                  <a:extLst>
                    <a:ext uri="{FF2B5EF4-FFF2-40B4-BE49-F238E27FC236}">
                      <a16:creationId xmlns:a16="http://schemas.microsoft.com/office/drawing/2014/main" id="{6D3B0EAD-ED68-1C3B-9734-86EC0BDA6C18}"/>
                    </a:ext>
                  </a:extLst>
                </p:cNvPr>
                <p:cNvSpPr/>
                <p:nvPr/>
              </p:nvSpPr>
              <p:spPr>
                <a:xfrm>
                  <a:off x="2924049" y="2379773"/>
                  <a:ext cx="1555200" cy="1555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49" name="Elipse 248">
                  <a:extLst>
                    <a:ext uri="{FF2B5EF4-FFF2-40B4-BE49-F238E27FC236}">
                      <a16:creationId xmlns:a16="http://schemas.microsoft.com/office/drawing/2014/main" id="{D50A99DA-FF3D-57FE-C528-E63A601B7D08}"/>
                    </a:ext>
                  </a:extLst>
                </p:cNvPr>
                <p:cNvSpPr/>
                <p:nvPr/>
              </p:nvSpPr>
              <p:spPr>
                <a:xfrm>
                  <a:off x="3001808" y="2458167"/>
                  <a:ext cx="1399680" cy="139968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</p:grpSp>
          <p:pic>
            <p:nvPicPr>
              <p:cNvPr id="247" name="Imagen 246">
                <a:extLst>
                  <a:ext uri="{FF2B5EF4-FFF2-40B4-BE49-F238E27FC236}">
                    <a16:creationId xmlns:a16="http://schemas.microsoft.com/office/drawing/2014/main" id="{2DFBD96C-1EC6-A9DF-A104-5D80BEACA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9116">
                <a:off x="5106469" y="5625738"/>
                <a:ext cx="749395" cy="626330"/>
              </a:xfrm>
              <a:prstGeom prst="rect">
                <a:avLst/>
              </a:prstGeom>
            </p:spPr>
          </p:pic>
        </p:grpSp>
      </p:grpSp>
      <p:pic>
        <p:nvPicPr>
          <p:cNvPr id="316" name="Imagen 315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A301D2CB-455B-5DA8-CED6-EE9975977C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06" y="5100368"/>
            <a:ext cx="1151899" cy="15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MX" sz="2400" b="1" dirty="0"/>
              <a:t>ROL 1: Constructor</a:t>
            </a:r>
          </a:p>
          <a:p>
            <a:pPr marL="0" lvl="0" indent="0" algn="just">
              <a:buNone/>
            </a:pPr>
            <a:r>
              <a:rPr lang="es-MX" sz="2400" dirty="0"/>
              <a:t>Se encarga de cortar y armar la parte de cartón del proyecto.</a:t>
            </a:r>
          </a:p>
          <a:p>
            <a:pPr lvl="0" algn="just"/>
            <a:r>
              <a:rPr lang="es-MX" sz="2400" b="1" dirty="0"/>
              <a:t>ROL 2: Electrónico </a:t>
            </a:r>
          </a:p>
          <a:p>
            <a:pPr marL="0" lvl="0" indent="0" algn="just">
              <a:buNone/>
            </a:pPr>
            <a:r>
              <a:rPr lang="es-MX" sz="2400" dirty="0"/>
              <a:t>Se encarga de hacer las conexiones necesarias de los componentes electrónicos.</a:t>
            </a:r>
          </a:p>
          <a:p>
            <a:pPr lvl="0" algn="just"/>
            <a:r>
              <a:rPr lang="es-MX" sz="2400" b="1" dirty="0"/>
              <a:t>ROL 3: Programador </a:t>
            </a:r>
          </a:p>
          <a:p>
            <a:pPr marL="0" lvl="0" indent="0" algn="just">
              <a:buNone/>
            </a:pPr>
            <a:r>
              <a:rPr lang="es-MX" sz="2400" dirty="0"/>
              <a:t>Se encarga de realizar el programa en la computadora.</a:t>
            </a:r>
          </a:p>
          <a:p>
            <a:pPr lvl="0" algn="just"/>
            <a:r>
              <a:rPr lang="es-MX" sz="2400" b="1" dirty="0"/>
              <a:t>ROL 4: Administrador (Opcional)</a:t>
            </a:r>
          </a:p>
          <a:p>
            <a:pPr marL="0" lvl="0" indent="0" algn="just">
              <a:buNone/>
            </a:pPr>
            <a:r>
              <a:rPr lang="es-MX" sz="2400" dirty="0"/>
              <a:t>Se encarga de revisar los componentes y recursos y se asegura de que el equipo esté completo.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481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8E6B-854A-8315-A111-ED7CB2F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E5F47-B76D-1E2B-26BC-15C5EF5A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¿Qué movimientos pueden realizar los robots?</a:t>
            </a:r>
          </a:p>
          <a:p>
            <a:r>
              <a:rPr lang="es-MX" dirty="0"/>
              <a:t>¿Qué se necesita para realizar un movimiento o acción?</a:t>
            </a:r>
          </a:p>
          <a:p>
            <a:r>
              <a:rPr lang="es-MX" dirty="0"/>
              <a:t>¿Cuáles son las ventajas del uso de robots?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Grados de libertad de un robot: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https://www.youtube.com/watch?v=YYOYjF1OTAA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106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16858-1D15-DDF3-1E75-E9812ABF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6B6D02-1ECA-ADE6-7528-9BA53479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5" t="19137" r="15947" b="13569"/>
          <a:stretch/>
        </p:blipFill>
        <p:spPr>
          <a:xfrm>
            <a:off x="1296002" y="903638"/>
            <a:ext cx="959999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sz="2400" dirty="0"/>
              <a:t>Método 1</a:t>
            </a:r>
          </a:p>
          <a:p>
            <a:pPr marL="0" indent="0">
              <a:buNone/>
            </a:pPr>
            <a:r>
              <a:rPr lang="es-MX" sz="2400" dirty="0"/>
              <a:t>Utilizando material reciclable o cartón. 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s-MX" sz="2400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https://drive.google.com/drive/folders/1zzaHLPI_pwBl-U-dDndm42onzNwkJEca</a:t>
            </a:r>
            <a:endParaRPr lang="es-MX" dirty="0"/>
          </a:p>
          <a:p>
            <a:pPr marL="0" indent="0">
              <a:buNone/>
            </a:pPr>
            <a:r>
              <a:rPr lang="es-MX" sz="2400" dirty="0"/>
              <a:t>Link de descarga de la hoja de medidas: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https://drive.google.com/drive/folders/1wgrKt7lTDHMoVVSbX_Mlao5yZ-0MgFKO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C3881E-26E9-7373-DF90-F5834B2C3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1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6EEE-8ED8-B458-09E0-828B689E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Construcción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0C43F-0525-EFD5-1550-407B7D72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9704"/>
            <a:ext cx="6202323" cy="5328295"/>
          </a:xfrm>
        </p:spPr>
        <p:txBody>
          <a:bodyPr/>
          <a:lstStyle/>
          <a:p>
            <a:r>
              <a:rPr lang="es-MX" dirty="0"/>
              <a:t>Método 2</a:t>
            </a:r>
          </a:p>
          <a:p>
            <a:pPr marL="0" indent="0">
              <a:buNone/>
            </a:pPr>
            <a:r>
              <a:rPr lang="es-MX" dirty="0"/>
              <a:t>Utilizando el recortable con hoja opalina.</a:t>
            </a:r>
          </a:p>
          <a:p>
            <a:endParaRPr lang="es-MX" dirty="0"/>
          </a:p>
          <a:p>
            <a:r>
              <a:rPr lang="es-MX" dirty="0"/>
              <a:t>Link para acceder a las instrucciones:</a:t>
            </a: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https://drive.google.com/drive/folders/192ngdVk9T9yyxARASkE7LCInA8Z7Z5b9</a:t>
            </a:r>
            <a:endParaRPr lang="es-MX" dirty="0"/>
          </a:p>
          <a:p>
            <a:r>
              <a:rPr lang="es-MX" dirty="0"/>
              <a:t>Link de descarga del recortable: </a:t>
            </a: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https://drive.google.com/drive/folders/1F6wrNswbVqb0W4r3CAZaysA9d-Zm9vTg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801886-FEF5-A47A-09AD-490291373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9" t="3173" r="5555" b="13401"/>
          <a:stretch/>
        </p:blipFill>
        <p:spPr>
          <a:xfrm>
            <a:off x="6792000" y="1404000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57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618</Words>
  <Application>Microsoft Office PowerPoint</Application>
  <PresentationFormat>Panorámica</PresentationFormat>
  <Paragraphs>124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Times New Roman</vt:lpstr>
      <vt:lpstr>Trebuchet MS</vt:lpstr>
      <vt:lpstr>Tema de Office</vt:lpstr>
      <vt:lpstr>BEISBOL</vt:lpstr>
      <vt:lpstr>Contenido </vt:lpstr>
      <vt:lpstr>Aprendizaje </vt:lpstr>
      <vt:lpstr>Objetivo </vt:lpstr>
      <vt:lpstr>Forma de trabajo</vt:lpstr>
      <vt:lpstr>Introducción </vt:lpstr>
      <vt:lpstr>Componentes necesarios</vt:lpstr>
      <vt:lpstr>Construcción </vt:lpstr>
      <vt:lpstr>Construcción 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Retos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148</cp:revision>
  <dcterms:created xsi:type="dcterms:W3CDTF">2017-08-15T18:33:09Z</dcterms:created>
  <dcterms:modified xsi:type="dcterms:W3CDTF">2022-10-26T17:47:28Z</dcterms:modified>
</cp:coreProperties>
</file>